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More than 5,000 years ago, in the flat river land of southern Mesopotamia, the Sumerians built the world's first true cities. At the center of every city rose a giant stepped tower called a ziggurat, the temple-home of the city's god. Today students study a Sumerian city not just as a place but as a system: religion, government, and everyday work were all organized around that temple. The lesson ends with students reading a real excerpt from L.W. King's 1910 history of Sumer describing the temple, the ziggurat, and the ruler who governed the city in the god's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3-6 (Sumer, the city-state, the Great Ziggurat of Ur, and the ziggurat itself). Target 2 maps to slides 7-10 (the patron god, the patesi, the priests and temple economy, and irrigation). Target 3 maps to slides 11-13 (social classes, scribes and cuneiform, and what Sumerian cities reveal) and drives the Primary Source Spotlight, where students read a real excerpt from King's history of Sumer.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stage. SUMER was the region of southern MESOPOTAMIA, the flat land between the Tigris and Euphrates rivers. Every year the rivers left behind rich mud that made the soil good for farming, and with steady food the Sumerians were able, by about 3500 BCE, to build the world's first true cities. But Sumer was not one single country. Instead it was made up of many separate cities - famous ones included UR, Uruk, Lagash, and Nippur. These cities all shared the same Sumerian language and worshiped the same family of gods, so they were one people in culture. Yet each city governed itself, with its own ruler, its own god, and its own farmland. A self-ruling city like this is called a CITY-STATE, and the city-state is the basic building block of Sumerian civilization that the rest of the lesson explores.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central unit. A CITY-STATE was an independent city together with the farmland around it, ruling itself with its own government and its own god. One of the most famous Sumerian city-states was UR, whose great ziggurat still stands in ruins in Iraq today. Picture what was inside a city-state: strong walls to protect it, a central temple that towered over everything, crowded houses and workshops, busy markets, and a web of canals that carried river water out to the fields. The farmland outside the walls fed the city inside them, and the whole package - city plus farmland, ruled as one - was the city-state. The next slide shows the reconstructed ziggurat of Ur so students can see the temple-tower that stood at the heart of a city-state like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real monument. This is the Great Ziggurat of Ur, in modern Iraq, photographed by a US Department of Defense photographer in 2007. The lower parts are the original ancient base, more than 4,000 years old; the upper facade and the three great staircases were rebuilt in modern times on top of that ancient core. Have students simply notice the shape: a massive tower built in stepped platforms of mud brick, with a broad central staircase climbing to where the god's shrine once stood at the top. This is a ziggurat - the kind of temple-tower that stood at the center of every Sumerian city-state, described on the previous slide. It is not a tomb or a pyramid for burial; it was the god's house, raised up so it could be seen for miles across the flat plain. The teaching content lives on the previous slide.
Reference labels (point to these chart features when teaching): Stepped mud-brick platforms; Great central staircase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two anchor terms. A ZIGGURAT was a massive stepped temple-tower, built of sun-dried mud brick in great platforms that rose one above another like a giant staircase. It stood at the very center of the Sumerian city. At the very top sat a TEMPLE - the home of the city's god and the center of the city's whole life. Priests climbed the ziggurat's great stairs to serve the god in the temple above. Because the tower was raised so high, it could be seen for miles across the flat plain, a constant reminder that the god was watching over the city. Make sure students hold onto both terms: the ZIGGURAT is the whole stepped tower, and the TEMPLE is the god's house at the top. Everything else in the lesson - the ruler, the priests, the grain, the canals - is organized around this one building at the heart of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religious heart of the city. Every Sumerian city-state had its own PATRON GOD - a special god the people believed truly owned the city and watched over it. Ur's patron god, for example, was Nanna, the moon god. Because the god was seen as the real owner of the city, the citizens thought of themselves as the god's servants, working the god's land. This belief had huge practical effects, because the god's TEMPLE was not just a place of prayer - it was the god's household on earth and the richest, busiest institution in the city. The temple owned much of the city's farmland and grain, stored food in its warehouses, employed large numbers of workers, and traded goods with other cities. In this way religion, business, and government were not separate the way we often keep them today - in Sumer they were all bound together in the temple of the patron god. This is the key idea students carry into the rest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Sumerian government. Each city-state was governed by a ruler called the PATESI (sometimes written ensi). The patesi was both a priest and a prince, and this double role is the key to understanding Sumerian government. He was believed to rule not for himself but as the steward, or servant, of the city's patron god - governing the city in the god's name. Because he stood for the god, the patesi both led the worship of the god at the temple AND ran the practical business of the city: he directed the digging and repair of the canals, organized the farming, oversaw building projects, and arranged the city's defense. In times of war, a Sumerian city might instead be led by a strong war-leader called a lugal, or 'big man' - the origin of the later Sumerian idea of a king. But in normal times the patesi tied religion and government together in a single person: to run the city was to serve the god. This is Sumerian government in one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how the temple economy worked day to day. In a Sumerian city, a PRIEST was far more than a person who led prayers. Priests ran the temple's huge economy on behalf of the god. Working from the temple, they controlled the god's farmland and assigned fields to farmers, then collected the harvest - so the temple literally fed the city from the god's land. They managed the grain storehouses, keeping the surplus grain safe and sharing it out to workers and to the poor, and saving it for years when the harvest was bad. And they organized the crews of workers who dug and cleaned the canals that carried water to the fields. In other words, the temple was also the city's bank, its warehouse, and its main employer, and the priests were the managers who made it all run. Students should see that being a priest in Sumer meant holding real economic and administrative power, because religion and the running of the city were the same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engine under the whole city. Southern Sumer was hot and dry, and rain alone could not grow enough food. The Sumerians solved this with IRRIGATION - digging canals to carry water from the Tigris and Euphrates out to the fields, so crops could grow in the dry plain. Irrigation took constant, organized work, which is exactly why the temple and the patesi directed it. The payoff was a SURPLUS: extra food beyond what the farmers themselves needed to eat. That surplus was stored in the temple and used to feed the whole city. And the surplus made something new possible - SPECIALIZATION. Because farmers grew more than enough, not everyone had to farm; some people could work full time as priests, potters, weavers, metalworkers, or traders. Specialization of labor is what turned a big village into a real city. Students should see the chain: irrigation makes surplus, surplus frees people from farming, and specialized workers create the crowded, complex life of a Sumerian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social order. A crowded Sumerian city needed order, and Sumerian society was divided into social CLASSES - groups ranked by wealth and power. At the top were the priests and nobles: the patesi, the temple priests, and the leading families, who ran the temple, the government, and most of the land. In the middle were the free commoners - the merchants, artisans, farmers, and fishers who did the city's trading, crafting, and farming and made up most of the population. At the bottom were enslaved people, usually captives taken in war between city-states or people who had fallen into deep debt; they did hard labor for the temple and for wealthy families. Point out that this ranked structure was itself a form of organization: everyone had a place and a role, and the classes together kept the complex city running. The class you were born into shaped your whole life, and moving up was difficult. This social order is the third piece, alongside religion and government, of how a Sumerian city was organized.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tool that held the city together. Running a city-state meant tracking far too much to keep in one person's memory - who owed grain, who owned which field, how many workers the temple employed, how much was stored. To manage all of it, the Sumerians invented CUNEIFORM, the world's first writing, made of wedge-shaped marks pressed into wet clay tablets with a reed. The people who did this writing were the SCRIBES - trained specialists who kept the temple's records. It is important that students see WHY writing was invented: it did not begin as poetry or storytelling but as accounting. The earliest cuneiform tablets are records of grain, animals, land, and taxes. Writing was a tool of government and the temple economy, letting officials keep track of a large, complex city and collect what was owed. Only later did Sumerians use the same cuneiform to write stories, laws, and the Epic of Gilgamesh. Record-keeping is the final piece of how a Sumerian city organized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lesson together around three strands. Read as history, a Sumerian city-state reveals how the earliest urban people organized their world. On RELIGION, each city belonged to a patron god, and the ziggurat and temple stood at its physical and spiritual center - religion was the foundation the whole city was built on. On GOVERNMENT, the patesi ruled as the god's steward and the priests managed the land, grain, and canals - so government and religion were not two systems but one. On urban life, irrigation produced the surplus that fed the city, social classes gave everyone a role, and cuneiform records let officials keep track of it all - the practical machinery that kept a large, crowded city running. The single biggest takeaway is this: in Sumer these three strands were not separate. Religion, government, and daily life were woven together into one system, and the thread that tied them all together was the god's temple at the heart of the city. That is what makes a Sumerian city-state such a clear window into how the first cities worked.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say what Sumer and a city-state were and name Ur as an example, (b) describe the ziggurat and temple and explain that the patesi ruled as the patron god's steward while priests ran the temple economy, and (c) explain how irrigation, surplus, social classes, and cuneiform record-keeping kept a Sumerian city running as one system centered on the temple. The activity's Primary Source Spotlight asks students to read a real excerpt from L.W. King's 1910 history of Sumer describing the temple, the ziggurat, and the patesi, and to connect it to how religion, government, and urban life were organized.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Ziggurats and Sumerian Cities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Sumerians built the world's first cities and organized religion, government, and daily life around the temple.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Sumer, a city-state, and a ziggurat were</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temple, the patesi, and the priests ran a Sumerian city</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religion, government, and city life were connected in Sumer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Sumer: The Land of the First Cities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Where Sumer Was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SUMER was the region of southern MESOPOTAMIA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lay between the Tigris and Euphrates rivers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Rich river mud made farming possible here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about 3500 BCE it held the world's first cities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Many Cities, One People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Sumer was not one country but many separate cities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Famous Sumerian cities included UR, Uruk, and Lagash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All shared the same language and the same gods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each city ruled itself as its own CITY-STATE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SUMER was the region of southern MESOPOTAMIA where the world's first cities grew - self-ruling CITY-STATES like Ur and Uruk.</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Sumerian City-State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City-state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 independent city together with the farmland around it, ruling itself with its own government and its own god.</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famous Sumerian city-state, home to a great ziggurat whose ruins still stand in Iraq today.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was inside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Strong walls, a central temple, houses, workshops, markets, and canals that watered the fields outside.</a:t>
            </a:r>
            <a:endParaRPr lang="en-US" sz="17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CITY-STATE was an independent city plus its farmland - like UR - ruling itself with its own government and its own god.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A Real Sumerian Temple-Tower: The Great Ziggurat of Ur</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ublic-domain photograph of the reconstructed Great Ziggurat of Ur, Iraq - a Sumerian temple-tower of stepped mud-brick platforms with a great central staircase, rebuilt on its ancient base.">    </p:cNvPr>
          <p:cNvPicPr>
            <a:picLocks noChangeAspect="1"/>
          </p:cNvPicPr>
          <p:nvPr/>
        </p:nvPicPr>
        <p:blipFill>
          <a:blip r:embed="rId1"/>
          <a:stretch>
            <a:fillRect/>
          </a:stretch>
        </p:blipFill>
        <p:spPr>
          <a:xfrm>
            <a:off x="1075944" y="795528"/>
            <a:ext cx="699211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Reconstructed Great Ziggurat of Ur, Iraq, rebuilt on its ancient base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Ziggurat: A Mountain for the Gods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a Ziggurat Was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ZIGGURAT was a massive stepped temple-tower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built of sun-dried mud brick in great platforms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level rose above another, like a giant staircase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stood at the very center of the city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Temple on Top</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TEMPLE for the god crowned the top of the ziggurat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the god's home and the center of city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Priests climbed up to serve the god there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tower could be seen for miles across the plain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ZIGGURAT was a stepped temple-tower of mud brick, with the god's TEMPLE at the top - the center of the whole Sumerian city.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Religion at the Center: The Patron God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The Sumerian belief</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meant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 the temple was powerful</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Each city had its own PATRON GOD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special god believed to own the city and watch over it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whole city and its land belonged to the god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citizens were the god's SERVANTS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People saw themselves as servants working the god's land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Everyone owed labor and offerings to the god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TEMPLE was the god's household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It owned much of the land and stored the grain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Religion, business, and government were one thing</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Each city had a PATRON GOD believed to own the city, and the god's TEMPLE ran religion, business, and government together.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Ran the City? The Patesi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Priest-King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ruler called the PATESI governed each city-state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patesi was both a priest and a prince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was believed to rule as the god's steward, or servant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acted in the god's name, not for himself</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 Patesi Did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led the worship of the city's patron god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directed the digging and repair of the canals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organized farming, building, and defense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wartime a war-leader called a lugal, or king, might rule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PATESI was the priest-king who ruled a city-state as the steward of its god - leading worship and directing the city's work.</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Priests and the Temple Economy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the temple controlled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the priests did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 it mattered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god's farmland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Priests assigned fields and collected the harvest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temple fed the city from the god's land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grain storehouses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Priests stored surplus grain and shared it out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Food could be saved for lean years and workers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canals and workers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Priests organized labor to dig and clean canals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Irrigation kept the whole city-state alive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PRIEST managed the god's land, grain, and canals from the temple - so the temple was also the city's bank, warehouse, and workforce.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Making the City Work: Irrigation and Surplus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Irrigation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Digging canals to carry river water to the fields, so crops could grow in the dry Sumerian plain.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Surplus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Extra food beyond what farmers needed to eat, stored in the temple and used to feed the whole city.</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Specialization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Because farmers grew extra food, other people could do full-time jobs as priests, potters, weavers, or metalworkers.</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IRRIGATION produced a food SURPLUS, and that extra food let some people leave farming to become priests, artisans, and traders.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Sumerian Society: Social Classes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Class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Who they were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Their role in the city</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Priests and nobles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patesi, priests, and leading families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Ran the temple, the government, and the land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Free commoners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Merchants, artisans, farmers, and fishers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Did the trading, crafting, and farming</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Enslaved people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War captives and those in deep debt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Did hard labor for the temple and the wealthy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Sumerian cities were divided into CLASSES - priests and nobles at the top, free commoners in the middle, and enslaved people at the bottom.</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Keeping Records: Scribes and Cuneiform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Cities Needed Writing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big city had too much to remember by memory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temple had to track grain, land, and workers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Sumerians invented CUNEIFORM writing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wedge-shaped marks pressed into wet clay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Scribes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SCRIBE was a trained writer who kept the records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Scribes counted taxes, grain, and temple property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Writing began as accounting, not storytelling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Records let the temple govern a large city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Sumerians invented CUNEIFORM and trained SCRIBES to record grain, land, and taxes - writing that let the temple govern a whole city.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Sumerian Cities Reveal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Strand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 it worked in a city-state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shows about Sumer</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Religion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333333"/>
                          </a:solidFill>
                          <a:latin typeface="Arial" pitchFamily="34" charset="0"/>
                          <a:ea typeface="Arial" pitchFamily="34" charset="-122"/>
                          <a:cs typeface="Arial" pitchFamily="34" charset="-120"/>
                        </a:rPr>
                        <a:t>A patron god owned the city; the ziggurat and temple stood at its center</a:t>
                      </a:r>
                      <a:endParaRPr lang="en-US" sz="120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Religion was the foundation the whole city was built 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Government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200" dirty="0">
                          <a:solidFill>
                            <a:srgbClr val="333333"/>
                          </a:solidFill>
                          <a:latin typeface="Arial" pitchFamily="34" charset="0"/>
                          <a:ea typeface="Arial" pitchFamily="34" charset="-122"/>
                          <a:cs typeface="Arial" pitchFamily="34" charset="-120"/>
                        </a:rPr>
                        <a:t>The patesi ruled as the god's steward; priests managed land and grain</a:t>
                      </a:r>
                      <a:endParaRPr lang="en-US" sz="120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Government and religion were one and the same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Urban life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333333"/>
                          </a:solidFill>
                          <a:latin typeface="Arial" pitchFamily="34" charset="0"/>
                          <a:ea typeface="Arial" pitchFamily="34" charset="-122"/>
                          <a:cs typeface="Arial" pitchFamily="34" charset="-120"/>
                        </a:rPr>
                        <a:t>Irrigation, surplus, classes, and cuneiform kept a large city running</a:t>
                      </a:r>
                      <a:endParaRPr lang="en-US" sz="120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City life depended on organizing food, work, and records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In a Sumerian city-state, RELIGION, GOVERNMENT, and urban life were woven into one system, all centered on the god's temple.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SUMER held the world's first cities - self-ruling CITY-STATES like UR</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ZIGGURAT was a stepped temple-tower with the god's TEMPLE at its center</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PATESI ruled as the PATRON GOD's steward, and PRIESTS ran the temple economy</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IRRIGATION, surplus, and CUNEIFORM records kept the city running as one system</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Ziggurats and Sumerian Cities</dc:title>
  <dc:subject>PptxGenJS Presentation</dc:subject>
  <dc:creator>More Lessons Less Planning</dc:creator>
  <cp:lastModifiedBy>More Lessons Less Planning</cp:lastModifiedBy>
  <cp:revision>1</cp:revision>
  <dcterms:created xsi:type="dcterms:W3CDTF">2026-07-27T15:30:26Z</dcterms:created>
  <dcterms:modified xsi:type="dcterms:W3CDTF">2026-07-27T15:30:26Z</dcterms:modified>
</cp:coreProperties>
</file>