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hook. A teen takes a job at $15/hour for 40 hours - they expect $600. The deposit is $497. Where did $103 go? Today's lesson explains gross vs net pay, the deductions that shrink every paycheck, and how to calculate take-home pay.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four targets aloud. Tell students the activity puts them in the role of Jordan, a new hire decoding their first pay stub, and Part 4 will ask them to calculate net pay from gross using real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gap concrete and emotional. Students will earn their first paycheck and be confused by the smaller deposit. Frame the whole lesson as solving this mystery: the offer letter is gross pay, the deposit is net pay, and the difference is deductions.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gross pay precisely: total earnings before anything is taken out. Show both the hourly calculation (rate x hours) and the salary calculation (annual / pay periods). This is the number students must start from in every net-pay calculation.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deductions and name each precisely: a deduction is any amount withheld; withholding is the portion the employer sends to the government; federal and state income tax are required; the W-4 form sets federal withholding; a voluntary deduction (401k, insurance) is one you choose. Stress the required-vs-voluntary distinction.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 FICA into its two parts: Social Security (6.2%) and Medicare (1.45%), totaling 7.65%. Use the $600 example: 7.65% of $600 = $45.90. Note that the employer matches this amount - workers only see their half on the stub. This is the most quizzed numeric fact in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net pay as gross pay minus all deductions, also called take-home pay. Give the formula explicitly: Net = Gross - Total Deductions. Stress the budgeting lesson: students must plan around net pay, not the bigger gross number, or they will overspend.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 students to read an actual pay stub top to bottom: the earnings section (gross), the deductions section (each withholding itemized), the net pay line (take-home), and the year-to-date totals. Emphasize checking the stub for errors - this is a real-life financial skill.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pie-chart visualization on the next slide. Frame each deduction as a slice taken out of the gross-pay pie. The biggest slice is net pay, but the four deduction slices (federal, state, Social Security, Medicare) add up to a meaningful chunk students must understand.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read the pie chart slice by slice. The largest slice is net pay (take-home, ~$497). The three deduction slices are FICA (Social Security + Medicare combined, $45.90), federal income tax (~$45), and state income tax (~$12). This is the chart Activity Part 3 reads.
Reference labels (point to these chart features when teaching): Net pay: biggest slice; FICA: 7.65%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four-step net-pay calculation explicitly: (1) find gross, (2) compute FICA at 7.65%, (3) add federal + state withholding, (4) subtract everything from gross. Use the $600 example throughout so students see the same numbers from the pie chart resolve to net pay. This is the exact skill Activity Part 4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takeaway and connect to the learning targets. T1 (gross vs net) -&gt; Part 1 + Part 4. T2 (the deductions) -&gt; Part 2 classification. T3 (FICA) -&gt; Part 2 + Part 4. T4 (calculate net) -&gt; Part 4 math. Tell students the activity puts them in the shoes of Jordan, a new hire decoding their first pay stub.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First Paycheck: Why It's Smaller Than You Think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gross pay is, where every deduction goes, what FICA funds, and how to calculate the take-home pay that actually lands in your account.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1017841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101784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Distinguish gross pay from net pay and explain why net pay is smaller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761363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2075117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2075117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1761363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 major deductions: federal tax, state tax, and FICA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818638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3132392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31323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2818638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FICA (Social Security + Medicare) funds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875913"/>
            <a:ext cx="8595360" cy="993267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8912" y="4189666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8912" y="41896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20" name="mllp_textfit_body"/>
          <p:cNvSpPr/>
          <p:nvPr/>
        </p:nvSpPr>
        <p:spPr>
          <a:xfrm>
            <a:off x="941832" y="3875913"/>
            <a:ext cx="7882128" cy="9932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Calculate net pay by subtracting deductions from gross pay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Your Paycheck Is Smaller Than Your Offer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Surprise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offer letter quotes GROSS pay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bank deposit is NET pay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 is deductions - mostly taxes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catches almost every first-time earner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Real Example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Offer: $15/hour x 40 hours = $600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tax, state tax, and FICA come out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deposit: about $497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$103 vanished before you saw it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 The money is not lost - it is withheld and sent to the government and benefit programs on your behalf, every single pay period.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Gross Pay Defined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Counts as Gross Pay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earnings BEFORE any deductions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Hourly wages OR salary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 overtime, tips, commission, bonuses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the biggest number on your pay stub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to Calculate It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Hourly: hourly rate x hours worked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$15/hr x 40 hrs = $600 gross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Salary: annual salary / pay periods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$52,000 / 26 = $2,000 biweekly gross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Gross pay is your starting point. Every deduction is subtracted FROM gross pay - so it must always be the largest figure on the stub.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Deductions: Federal, State, and FICA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53721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53721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Deduction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amount withheld from your gross pay, either required (taxes) or voluntary (insurance, retirement)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274320" y="1305306"/>
            <a:ext cx="8595360" cy="53721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305306"/>
            <a:ext cx="73152" cy="53721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305306"/>
            <a:ext cx="237744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Withholding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305306"/>
            <a:ext cx="589788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portion of each paycheck an employer holds back and sends to the government on your behalf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274320" y="1906524"/>
            <a:ext cx="8595360" cy="53721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1906524"/>
            <a:ext cx="73152" cy="53721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1906524"/>
            <a:ext cx="237744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Federal income tax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1906524"/>
            <a:ext cx="589788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withheld for the federal government, based on your earnings and your W-4 form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274320" y="2507742"/>
            <a:ext cx="8595360" cy="53721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507742"/>
            <a:ext cx="73152" cy="53721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507742"/>
            <a:ext cx="237744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income tax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507742"/>
            <a:ext cx="589788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 withheld for your state government; some states (TX, FL, WA) have none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274320" y="3108960"/>
            <a:ext cx="8595360" cy="53721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108960"/>
            <a:ext cx="73152" cy="53721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108960"/>
            <a:ext cx="237744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W-4 form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108960"/>
            <a:ext cx="589788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form you give your employer that tells them how much federal income tax to withhold</a:t>
            </a:r>
            <a:endParaRPr lang="en-US" sz="1750" dirty="0"/>
          </a:p>
        </p:txBody>
      </p:sp>
      <p:sp>
        <p:nvSpPr>
          <p:cNvPr id="25" name="Shape 23"/>
          <p:cNvSpPr/>
          <p:nvPr/>
        </p:nvSpPr>
        <p:spPr>
          <a:xfrm>
            <a:off x="274320" y="3710178"/>
            <a:ext cx="8595360" cy="537210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3710178"/>
            <a:ext cx="73152" cy="537210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7" name="bounded_body"/>
          <p:cNvSpPr/>
          <p:nvPr/>
        </p:nvSpPr>
        <p:spPr>
          <a:xfrm>
            <a:off x="457200" y="3710178"/>
            <a:ext cx="237744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Voluntary deduction</a:t>
            </a:r>
            <a:endParaRPr lang="en-US" sz="1800" dirty="0"/>
          </a:p>
        </p:txBody>
      </p:sp>
      <p:sp>
        <p:nvSpPr>
          <p:cNvPr id="28" name="bounded_body"/>
          <p:cNvSpPr/>
          <p:nvPr/>
        </p:nvSpPr>
        <p:spPr>
          <a:xfrm>
            <a:off x="2926080" y="3710178"/>
            <a:ext cx="5897880" cy="537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withholding you choose, such as a 401(k) contribution or a health insurance premium</a:t>
            </a:r>
            <a:endParaRPr lang="en-US" sz="1750" dirty="0"/>
          </a:p>
        </p:txBody>
      </p:sp>
      <p:sp>
        <p:nvSpPr>
          <p:cNvPr id="29" name="Shape 27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1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Required deductions (federal tax, state tax, and FICA) cannot be opted out of. A voluntary deduction (retirement, insurance) is your choice.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 Security and Medicare: The FICA Tax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FICA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Insurance Contributions Act; the combined Social Security + Medicare tax, 7.65% of gross pay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274320" y="1425550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25550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25550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 Security tax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25550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6.2% of gross pay; funds retirement, disability, and survivor benefits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147011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147011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147011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Medicare tax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147011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1.45% of gross pay; funds health insurance for people 65 and older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2868473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2868473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2868473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combined rate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2868473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6.2% + 1.45% = 7.65% taken from almost every worker's paycheck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589934"/>
            <a:ext cx="8595360" cy="657454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589934"/>
            <a:ext cx="73152" cy="657454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3" name="bounded_body"/>
          <p:cNvSpPr/>
          <p:nvPr/>
        </p:nvSpPr>
        <p:spPr>
          <a:xfrm>
            <a:off x="457200" y="3589934"/>
            <a:ext cx="237744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Employer match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2926080" y="3589934"/>
            <a:ext cx="5897880" cy="6574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employer pays another 7.65% on top - you only see your half on the stub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Know? On $600 gross pay, FICA is $600 x 7.65% = $45.90. That money funds the Social Security and Medicare you may collect one day.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Net Pay = Take-Home Pay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Definition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pay is gross pay MINUS all deductions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called take-home pay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the amount deposited in your account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the number to use when budgeting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Formula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Pay = Gross Pay - Total Deductions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Start: $600 gross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Subtract: federal + state + FICA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Result: about $497 take-home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Always budget with NET pay, not gross. The $600 you earned is not the $600 you can spend - plan around your take-home pay.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Reading the Bottom Line: Your Pay Stub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stub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itemized statement attached to a paycheck showing gross pay, every deduction, and net pay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Earnings section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Shows gross pay - hourly wages, overtime, and any bonuses for the period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Deductions section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Lists each withholding separately: federal tax, state tax, Social Security, Medicare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pay line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bottom-line take-home figure - the amount actually deposited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Year-to-date (YTD)</a:t>
            </a:r>
            <a:endParaRPr lang="en-US" sz="180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totals since January 1; check these to confirm your withholding is on track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Warning: Always check your pay stub. Errors happen - a wrong hourly rate or a missing deduction can cost you real money over a year.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Where Your Gross Pay Actually Goes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Whole Pie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of your gross pay is still take-home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every deduction is a real slice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FICA alone is 7.65% of the whole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Taxes claim the rest of the gap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$600 Breakdown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pay (take-home): about $497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FICA (Social Security + Medicare): $45.90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income tax: about $45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income tax: about $12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Picture your paycheck as a pie. The biggest slice is yours to keep, but three smaller slices are gone before you ever see the deposit.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Note: Where Your $600 Gross Pay Goes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Pie chart breaking down a $600 biweekly paycheck into four slices: net pay (take-home) of $497.10 is by far the largest slice, followed by FICA (Social Security plus Medicare combined) $45.90, federal income tax $45.00, and state income tax $12.00. The three deduction slices together total $102.90, which is why the take-home deposit is smaller than the $600 gross pay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912" y="795528"/>
            <a:ext cx="6912176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Breakdown of a $600 biweekly paycheck: net pay vs each deduction.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Calculate Net Pay From Gross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91440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914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1: Find gross pay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Hourly rate x hours, or salary / pay periods. Example: $15 x 40 = $600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563624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773936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773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563624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2: Calculate FICA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563624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x 7.65%. Example: $600 x 0.0765 = $45.90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423160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633472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633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423160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3: Add the income taxes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423160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 + state withholding from the pay stub. Example: $45 + $12 = $57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3282696"/>
            <a:ext cx="8595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49300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493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3282696"/>
            <a:ext cx="25603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4: Subtract all deductions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3282696"/>
            <a:ext cx="52578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= Gross - (FICA + federal + state). Example: $600 - $102.90 = $497.10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414223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4320" y="414223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27" name="bounded_callout"/>
          <p:cNvSpPr/>
          <p:nvPr/>
        </p:nvSpPr>
        <p:spPr>
          <a:xfrm>
            <a:off x="457200" y="418795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FICA is always 7.65% of gross. Income-tax withholding varies by your W-4 and state - read those amounts off the pay stub.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94686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94686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pay = earnings before deductions; net pay = take-home after deductions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179816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7981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55539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three big deductions are federal tax, state tax, and FICA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26494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26494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406701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FICA is 7.65% of gross (6.2% Social Security + 1.45% Medicare)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3500780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35007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258007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Pay = Gross Pay - Total Deductions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20040" y="4352087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4352087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9" name="mllp_textfit_body"/>
          <p:cNvSpPr/>
          <p:nvPr/>
        </p:nvSpPr>
        <p:spPr>
          <a:xfrm>
            <a:off x="777240" y="410931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budget with net pay, not gross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First Paycheck: Why It's Smaller Than You Think</dc:title>
  <dc:subject>PptxGenJS Presentation</dc:subject>
  <dc:creator>More Lessons Less Planning</dc:creator>
  <cp:lastModifiedBy>More Lessons Less Planning</cp:lastModifiedBy>
  <cp:revision>1</cp:revision>
  <dcterms:created xsi:type="dcterms:W3CDTF">2026-09-07T13:24:15Z</dcterms:created>
  <dcterms:modified xsi:type="dcterms:W3CDTF">2026-09-07T13:24:15Z</dcterms:modified>
</cp:coreProperties>
</file>