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capstone by naming the shift: across Unit 6 students met the pieces one at a time - why to save (TK51), compounding (TK52), stocks and bonds (TK53-54), index funds (TK55), the market (TK56), retirement accounts (TK57), risk vs reward (TK58), and time in the market (TK59). Today they put it ALL together into the one thing that actually matters: a simple, realistic first-investment plan. State the encouraging headline plainly: you do NOT need to be rich to start - STARTING SMALL and early beats waiting. Introduce Jordan Lee, 22, who just started a first job, saved $1,000 to invest for the first time, and can add about $50 a month from each paycheck. Preview the five-step plan the lesson builds: (1) STARTING SMALL - you can begin now, (2) set a clear FINANCIAL GOAL, (3) pick the right ACCOUNT TYPE (a brokerage account or a Roth IRA), (4) choose a simple diversified INDEX FUND and automate $50/month (DOLLAR-COST AVERAGING), and (5) leave it alone to COMPOUND. Plant the payoff to come: Jordan's plan grows to about $69,000 in 30 years though only $19,000 was ever put in - the rest is growth. The whole message: build a simple plan and stick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and tell students the lesson follows Jordan Lee, 22, building a plan for a first $1,000. Target 1 is the whole arc: build a simple INVESTMENT PLAN with five moves - set a goal, pick an account, choose an investment, automate it, and let it grow. Target 2 is the mindset: STARTING SMALL means you do not need to be rich to begin, and a clear FINANCIAL GOAL (a target with a purpose and a time frame) sets your TIME HORIZON, which decides how much risk fits. Target 3 is the two 'where and what' decisions: the ACCOUNT TYPE that holds the money (a flexible brokerage account or a tax-advantaged Roth IRA) and a diversified INDEX FUND as the simple smart first thing to buy. Target 4 is the two engines that make it work: DOLLAR-COST AVERAGING (investing a fixed $50 on a schedule) and COMPOUNDING (gains earning gains), which students will see on the growth chart as the plan reaches about $10,664 at 10 years, $30,085 at 20, and $69,115 at 30. Emphasize the through-line: the win is building a simple plan and sticking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Knock down the biggest myth first: that you need a lot of money to invest. Define STARTING SMALL - you do NOT need to be rich to begin; starting with $1,000 and adding a little each month, EARLY, beats waiting until you have 'enough.' Make the reason concrete: money invested early has the most time to grow (compounding, from TK52), so a small amount started now can actually beat a much larger amount started years later - time is the ingredient you cannot buy back. Bring it to Jordan: Jordan is 22, has $1,000 saved, and can add about $50 a month - not rich, but more than enough to build a real plan. Drive home the mindset that most stops beginners: the biggest first win is simply starting the habit at all. A small, steady amount you actually stick with beats a big amount you keep putting off waiting for the 'right time.' Reassure students the rest of the lesson is the simple, five-step plan for exactly how to do it - no stock-picking, no getting rich quick, just a repeatable plan. This sets up step 1 of the plan: set a clear goal.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the plan: every good plan begins with a clear goal. Define a FINANCIAL GOAL - a specific money target with a purpose AND a time frame, like 'grow my $1,000 into retirement money over the next 30+ years' or 'build a $5,000 down-payment fund in 5 years.' Vague wishes ('get rich') are not goals; a goal names the amount, the purpose, and the when. Now show why the goal drives everything: the goal sets your TIME HORIZON - how long until you need the money comes straight out of the goal (retirement is decades away; a car is a few years away). And the time horizon sets the risk (from TK58): a long horizon can hold riskier, higher-reward investments because there is time to ride out the swings and recover, while short-horizon money should stay safe and low-volatility. Bring it to Jordan: Jordan's goal is long-term growth for retirement, which is decades away - a LONG time horizon - so Jordan can lean toward higher-reward stock investments rather than parking it all in a savings account. The takeaway students carry to the next slides: pick the account and the investment that FIT the goal. Because Jordan's goal is long-term, the next steps (a retirement-friendly account and a diversified stock index fund) will match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decision students most often get confused: the ACCOUNT TYPE is not the same as the investment. Define it: an ACCOUNT TYPE is the kind of account that HOLDS your investments - it is the container the investment sits in, not the investment itself. You open the account once, then buy your index fund INSIDE it. Give the two common first choices and how they differ (from TK57). A BROKERAGE ACCOUNT is flexible: you can use it for any goal, put money in and take it out anytime, but it gives no special tax break. A ROTH IRA is a retirement account: it gives a powerful tax advantage (your money grows and, in retirement, comes out tax-free) but it is meant for long-term retirement money, with rules about taking it out early. The rule students should carry: match the account to the goal. Long-term retirement money fits a tax-advantaged Roth IRA; money you might need sooner fits a flexible brokerage account. Bring it to Jordan: because Jordan's goal is long-term retirement growth, a Roth IRA is a great fit for most of the $1,000 - and Jordan could keep a brokerage account too for any money that might be needed sooner. The point is not to memorize every account, but to see that WHERE you hold the investment is a real, deliberate choice that follows from the goal.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make the container decision. A brokerage account is flexible: it can support many goals, but it has no special tax break. A Roth IRA is built for retirement money: qualified withdrawals in retirement are tax-free, but taking money out early has rules. The simple rule is to match the account to the goal and time horizon. Jordan's goal is retirement decades away, so a Roth IRA is a sensible home for the first-investment plan. Money Jordan may need sooner belongs in a separate, flexible brokerage account. Do not imply that a Roth IRA is an investment; Jordan still chooses the investment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WHAT: what does Jordan actually buy inside the account? The simple smart first choice is an INDEX FUND (from TK55). Define it: a single investment that owns hundreds of companies at once - so one purchase gives you instant DIVERSIFICATION. Make the case for why it is the beginner's best friend: you do NOT have to pick winning stocks or guess which company will do well, because one purchase spreads your money across the whole market. That builds in DIVERSIFICATION (spreading money so no single one can wreck your plan, from TK58) automatically, in a single buy - no research, no 10 separate purchases. Contrast it gently with the alternative students might imagine: instead of betting the $1,000 on one hot stock (all your eggs in one basket, high company risk), an index fund quietly owns a slice of everything. Bring it to Jordan: Jordan buys ONE broad, low-cost stock index fund inside the Roth IRA - simple, diversified, low-cost, and matched to the long-term goal. Emphasize the theme of the whole capstone: the smart move is the SIMPLE move. A beginner does not need to be clever or lucky; they need to be diversified and consistent. This sets up the next step - how much and how often - which is dollar-cost averaging.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fourth step - HOW MUCH and HOW OFTEN - and the quiet edge it gives: DOLLAR-COST AVERAGING. Define it: investing a fixed amount on a regular schedule, no matter what the price is. Jordan invests the same $50 every single month, whether the market is up or down. The first benefit is behavioral and it is the big one: AUTOMATE it so it happens without a decision - set it to pull $50 from each paycheck automatically, turning investing into a habit instead of a choice you have to make (and might skip) every month. It also removes the stress and guesswork of trying to 'time the market' - you never have to guess whether today is a good day to buy. Then show the quiet math edge with the pinned example (all figures from gen_money.py / the pf_calc-verified provenance). Because Jordan invests a fixed $50, the SAME $50 buys MORE shares when the price is low and FEWER when it is high: at a $10 price, $50 buys 5 shares; at a $5 price, $50 buys 10 shares; at $10 again, 5 shares. Over those three months Jordan invested $150 and got 20 shares, so the average COST per share is $150 / 20 = $7.50 - which is LOWER than the average PRICE of ($10 + $5 + $10) / 3 = $8.33. Buying extra shares in the cheap month automatically pulled the average cost below the average price. That is dollar-cost averaging: an automatic habit that quietly buys more when things are on sale. Students work this exact example in the Activity. Next: what happens after you automate it - you leave it alone and let it compound.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the fixed-dollar example carefully. At $10, $50 buys 5 shares. At $5, the same $50 buys 10 shares. At $10 again, it buys 5 more. Jordan has 20 shares after investing $150, so the average cost is $7.50 per share. The three monthly prices average $8.33, but the fixed-dollar strategy bought more shares in the lower-price month. This illustrates the mechanism; it is not a promise of profit or a way to predict the market. Students will use this exact arithmetic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final step and the payoff of the whole plan: after you set the goal, pick the account, buy the index fund, and automate the $50/month - you LEAVE IT ALONE and let it grow. Define COMPOUNDING (from TK52): your gains earn gains - the growth from earlier years earns its own return in later years, so the longer you leave a plan alone, the faster it grows. Name the hardest part honestly: the hardest part of investing is often doing NOTHING - not panic-selling when the market drops, not fiddling, just letting the plan run and continuing to add. Bring it to Jordan and show the pinned numbers (all from the pf_calc engine in gen_money.py; a 7% illustrative annual return, monthly compounding; stress these are illustrative and not guaranteed): Jordan keeps adding $50/month and does not touch it. At 10 years Jordan has put in $7,000 and the plan is worth about $10,664. At 20 years Jordan has put in $13,000 and it is worth about $30,085. At 30 years Jordan has put in $19,000 and it is worth about $69,115. The headline students should feel: by year 30, MORE THAN $50,000 of that balance is growth Jordan never deposited - the compounding did the heavy lifting. The next slide shows this as a line chart, and the key thing to notice there is the SHAPE: the line curves upward (it accelerates) instead of rising in a straight line, because gains earning gains speeds up over time. This is the chart the Activity Part 3 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growth line chart of Jordan's $1,000 + $50/month plan. The x-axis is years invested (10, 20, 30) and the y-axis is what the plan is worth in dollars. Trace the three points with students: at 10 years the plan is worth about $10,664, at 20 years about $30,085, and at 30 years about $69,115. The whole lesson is in the SHAPE of the line: it curves UPWARD - it accelerates - instead of rising in a straight line. Point out the two big reads: (1) the plan grows far past what Jordan put in (only $7,000/$13,000/$19,000 was deposited, yet by year 30 it is worth about $69,115, so most of the balance is growth), and (2) the line gets STEEPER over time - the jump from year 20 to 30 (about $39,030) is far bigger than the jump from year 10 to 20 (about $19,421), even though the $50/month never changed. That accelerating curve IS compounding - gains earning gains. Remind students the 7% return is an illustrative typical figure, not guaranteed. This is the chart Activity Part 3 reads: students pull the exact dollar values off the line, compare them to what was put in, and connect the upward curve to compounding, which they reason about in Parts 4 and 5.
Reference labels (point to these chart features when teaching): About $10,664 at 10 years; About $69,115 at 30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capstone into one repeatable, four-step INVESTMENT PLAN each student can actually follow - this is the deliverable of the lesson. Step 1: set a clear FINANCIAL GOAL - a target with a purpose and a time frame (for Jordan, long-term retirement growth); the goal sets your TIME HORIZON, which sets how much risk fits (long horizon = can hold more stocks). Step 2: pick the right ACCOUNT TYPE - a Roth IRA for long-term retirement money (tax advantages) or a flexible brokerage account for money you might need sooner; match the account to the goal. Step 3: buy ONE diversified INDEX FUND - a single low-cost fund owns hundreds of companies at once, so you get instant diversification without picking winning stocks. Step 4: automate it and leave it alone - set a fixed $50/month (DOLLAR-COST AVERAGING) so investing happens on autopilot as a habit, then leave it alone so COMPOUNDING can do the heavy lifting over the years. Tie it together: this is not stock-picking or getting rich quick - it is a simple plan, followed consistently, starting small and early. For Jordan's $1,000 with a long time horizon, that plan (a diversified index fund in a Roth IRA, $50/month automated, left to compound) turned $19,000 of deposits into about $69,115 over 30 years. Close with the empowering point: the exact same five moves work for the student sitting in the room - a first paycheck is enough to start. This is the plan students should be able to write out themselves, and it is what the Activity has them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and to Jordan's plan. T1 (starting small) -&gt; you do NOT need to be rich to start; $1,000 plus $50 a month, invested early, is more than enough - the biggest win is starting the habit at all. T2 (the goal drives it) -&gt; a FINANCIAL GOAL is a target with a purpose and a time frame; it sets your TIME HORIZON, and the account type and investment follow from the goal (long-term goal -&gt; Roth IRA -&gt; diversified stock index fund). T3 (index fund) -&gt; an INDEX FUND owns hundreds of companies in one purchase, giving instant DIVERSIFICATION with no stock-picking - the simple smart first choice. T4 (dollar-cost averaging) -&gt; automating a fixed $50/month makes investing a habit and quietly buys more shares when prices are low (average cost $7.50 below the $8.33 average price). T5 (leave it to compound) -&gt; the payoff: COMPOUNDING turned Jordan's $19,000 of deposits into about $69,115 over 30 years, with the line curving upward as gains earned gains. As the CAPSTONE of Unit 6, this ties every earlier toolkit together - compounding (TK52), index funds (TK55), accounts (TK57), and risk/time (TK58) - into one simple plan a beginner can actually build and follow. The last word: build a simple plan and stick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Your First $1,000 Invested: Building a Plan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Turn your first $1,000 into a practical plan: set a goal, choose an account and diversified fund, automate, then let time work.</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Build a simple first-investment plan: goal, account, investment, automate, grow</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starting small and how a financial goal sets your time horizon</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Pick the right account type and why an index fund is a smart first choice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dollar-cost averaging and compounding, and read the growth chart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 Don't Need to Be Rich to Start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Starting small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STARTING SMALL means you do not need to be rich to begin - starting with $1,000 and adding a little each month, early, beats waiting until you have enough</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Early beats big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Money invested early has the most time to grow, so a small amount started now can beat a large amount started years later</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Jordan's start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Jordan is 22 with $1,000 saved and about $50 a month to add - not rich, but more than enough to build a real plan</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habit matters most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biggest first win is starting the habit at all - a small, steady amount you actually stick with beats a big amount you keep putting off</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STARTING SMALL means you don't need to be rich to invest. Starting with $1,000 and $50 a month, early, beats waiting.</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Step 1: Set a Clear Goal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Financial goal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FINANCIAL GOAL is a specific money target with a purpose and a time frame, like grow $1,000 into retirement money over 30+ years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goal sets the time horizon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How long until you need the money (your TIME HORIZON) comes straight from the goal - retirement is decades away; a car is a few years away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Time horizon sets the risk</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long horizon can hold riskier, higher-reward investments (there is time to recover); short-horizon money should stay safe</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Jordan's goal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Jordan's goal is long-term growth for retirement, decades away - a long time horizon, so Jordan can lean toward higher-reward stock investments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FINANCIAL GOAL is a specific target with a purpose and a time frame. The goal sets your time horizon, which sets the risk.</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Step 2: Account Type Is the Container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Account type: where the money lives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ACCOUNT TYPE is the account that HOLDS an investment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a container, not the investment itself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Open the account, then buy an index fund inside it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Two common containers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Brokerage account: flexible money for many goals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Roth IRA: a retirement account with tax advantages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ACCOUNT TYPE is the container; the index fund is what you buy inside it.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Step 2: Match the Account to the Goal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Long-term retirement money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Roth IRA can fit because qualified retirement withdrawals are tax-free; early withdrawals have rules.</a:t>
            </a:r>
            <a:endParaRPr lang="en-US" sz="16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Money you may need sooner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brokerage account is more flexible because it can serve many goals and lets you sell when needed.</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Jordan's choice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Jordan's decades-away retirement goal points to a Roth IRA; a brokerage account is for separate flexible money.</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Decision Rule: Match the ACCOUNT TYPE to when you need the money, not to a trendy investment.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Step 3: Choose a Simple Investment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Index fund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INDEX FUND is a single investment that owns hundreds of companies at once - instant diversification in one purchase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it's the simple smart choice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You do not have to pick winning stocks - one purchase spreads your money across the whole market, so no single company can wreck your plan</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Diversification, built in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DIVERSIFICATION means spreading money so no one investment sinks you; an index fund does that automatically in a single buy</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Jordan's choice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Jordan buys one broad, low-cost stock index fund inside the account - simple, diversified, and matched to a long-term goal</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INDEX FUND owns hundreds of companies in one purchase - instant DIVERSIFICATION. The simple smart first choice: no stock-picking.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Step 4: Automate a Fixed Monthly Amount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dollar-cost averaging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DOLLAR-COST AVERAGING means investing a fixed amount on a schedule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Jordan invests $50 every month, whatever the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Automation makes investing a habit rather than a monthly choice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it avoids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need to guess the perfect day to buy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same dollar amount naturally buys more shares at lower prices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Invest a fixed $50 on a schedule; automation builds the habit and reduces market-timing guesswork.</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50" b="1" dirty="0">
                <a:solidFill>
                  <a:srgbClr val="FFFFFF"/>
                </a:solidFill>
                <a:latin typeface="Trebuchet MS" pitchFamily="34" charset="0"/>
                <a:ea typeface="Trebuchet MS" pitchFamily="34" charset="-122"/>
                <a:cs typeface="Trebuchet MS" pitchFamily="34" charset="-120"/>
              </a:rPr>
              <a:t>Dollar-Cost Averaging: Why $50 Buys More When Prices Fall</a:t>
            </a:r>
            <a:endParaRPr lang="en-US" sz="22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Month 1: price $10</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$50 buys 5 shares.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Month 2: price $5</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$50 buys 10 shares because the price is lower.</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Month 3: price $10</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$50 buys 5 shares again: 20 shares for $150 total.</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Read the result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Average cost = $150 / 20 = $7.50 per share, below the $8.33 average price.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fixed dollar amount buys extra shares in lower-price months; it does not guarantee a profit.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Step 5: Leave It Alone and Let It Grow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Compounding does the heavy lifting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COMPOUNDING means gains earn gains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Time lets earlier growth earn more growth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Keep adding $50/month; do not panic-sell in a downturn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Before the chart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next chart shows a 7% illustrative return, not a guarantee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Look for an upward curve: it shows compounding accelerating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COMPOUNDING makes gains earn gains, so a plan can accelerate over a long time horizon.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Payoff: Your Plan Grows Over Time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the value of a first-investment plan over time: Jordan starts with $1,000 and adds $50 a month at a 7% illustrative annual return. At 10 years the plan is worth about $10,664; at 20 years about $30,085; at 30 years about $69,115. The line curves upward instead of rising in a straight line, because compounding makes the gains earn their own gains - the jump from year 20 to year 30 is far bigger than the jump from year 10 to year 20, even though the monthly amount never changed. The figures are illustrative and not guaranteed.">    </p:cNvPr>
          <p:cNvPicPr>
            <a:picLocks noChangeAspect="1"/>
          </p:cNvPicPr>
          <p:nvPr/>
        </p:nvPicPr>
        <p:blipFill>
          <a:blip r:embed="rId1"/>
          <a:stretch>
            <a:fillRect/>
          </a:stretch>
        </p:blipFill>
        <p:spPr>
          <a:xfrm>
            <a:off x="2014180" y="795528"/>
            <a:ext cx="511563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Same $50/month at a 7% illustrative return; the line curves upward.</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Your $1,000 Plan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Set a clear financial goal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Name a target with a purpose and a time frame (like long-term retirement growth) - the goal sets your time horizon and how much risk fits</a:t>
            </a:r>
            <a:endParaRPr lang="en-US" sz="17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Pick the right account type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Roth IRA for long-term retirement money (tax advantages) or a flexible brokerage account for money you might need sooner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Step 3: Buy one diversified index fund</a:t>
            </a:r>
            <a:endParaRPr lang="en-US" sz="175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single low-cost index fund owns hundreds of companies at once - instant diversification, no stock-picking needed</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Automate it and leave it alone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Set a fixed $50/month (dollar-cost averaging) to invest on autopilot, then leave it alone so compounding can do the heavy lifting</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Your $1,000 plan in four moves - set a goal, pick the account, buy a diversified index fund, automate it and leave it alone to compound.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STARTING SMALL works - not rich needed; $1,000 + $50/month, early, is enough</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FINANCIAL GOAL sets your time horizon; account and investment follow the goal</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INDEX FUND gives instant diversification in one buy - the smart first choice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DOLLAR-COST AVERAGING ($50/month) automates the habit and buys more when cheap</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Leave it alone: COMPOUNDING grew $19,000 in to about $69,115 in 30 years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First $1,000 Invested - Building a Plan</dc:title>
  <dc:subject>PptxGenJS Presentation</dc:subject>
  <dc:creator>More Lessons Less Planning</dc:creator>
  <cp:lastModifiedBy>More Lessons Less Planning</cp:lastModifiedBy>
  <cp:revision>1</cp:revision>
  <dcterms:created xsi:type="dcterms:W3CDTF">2026-07-28T15:43:16Z</dcterms:created>
  <dcterms:modified xsi:type="dcterms:W3CDTF">2026-07-28T15:43:16Z</dcterms:modified>
</cp:coreProperties>
</file>