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question: how many providers does your house have for wired home internet? Most students will say one or two. About 30 percent of U.S. households genuinely have only ONE wired option at high speeds. Today we apply the TK 22 monopoly model to home internet and see why this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Target 1 reuses the TK 22 four-features model and applies it to the most universal monopoly experience students have - their home internet bill. Target 2 is the new concept (natural monopoly + sunk costs). Target 3 is the synthesis - the Final Recommendation Memo at the end of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lesson. This is not Big Tech (TK 26) - this is the most local monopoly in U.S. life. Stress: students' parents pay for this every month. Each percentage point of local broadband competition matters for the household budget.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One-slide recap. Stress that the four-features model is unchanged. What changes in ISPs is the BARRIER - the cost of laying physical cable to every home is a sunk infrastructure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natural monopoly. Stress this is DIFFERENT from Big Tech monopolies (TK 26) - in Big Tech the barrier is network effects; here the barrier is physical infrastructure cost. Both lead to monopoly but via different mechanisms.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shares. Stress these are FCC Form 477 estimates for 2024 at 100 Mbps. Lower thresholds (25 Mbps) look better; higher thresholds (1 Gbps) look much worse. The 100 Mbps threshold matches the current FCC broadband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full-bleed. Have students read each bar aloud. Anchor the monopoly bar (30%) and the combined monopoly+duopoly bar (80%) - these are the numbers used in the FCC complaints and policy briefs.
Reference labels (point to these chart features when teaching): Chart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structural reasons. Stress that the sunk cost is the central issue. Google Fiber tried to overbuild in 14 cities (2010-2016); they paused new builds because the economics did not work. If Google cannot afford to overbuild, nobody 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prices. Stress the $30/month gap. Multiply: $30 x 12 = $360/year per household. Across ~30% of U.S. households in monopoly markets, that is roughly $30 billion/year in extra consumer cost - the central FCC economic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Walk the three bars: $85 (monopoly), $68 (duopoly), $55 (competitive). Anchor the $30/month gap - this is the monopoly price premium that the four-features model predicts.
Reference labels (point to these chart features when teaching): Chart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Chattanooga case. Stress that this is the most-studied U.S. municipal broadband case and is cited in FCC and academic policy work. The price drop happened in TWO ways: EPB priced low AND Comcast cut prices to compete.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chart. Walk the three bars: $89 (2009), $68 (2011), $58 (2012). Stress the $31/month drop. Anchor: this is direct evidence that monopoly pricing reflects market power, not cost.
Reference labels (point to these chart features when teaching): Chart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state ban landscape. Stress that this is the central federalism question: should states be allowed to forbid cities from building their own broadband networks? The FCC has tried to preempt these bans (2015 Wilson NC + Chattanooga preemption ruling) but lost in federal court.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remedy approaches. Stress that no single remedy solves everything. Title II is the most aggressive; subsidies are easiest politically but slowest; municipal preemption is the most direct but legally contested.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these three terms. The next slides have franchise + municipal broadband + overbuilding, then FCC Form 477 + Title II + common carrier.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these three terms. They appear in the Final Memo.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these three terms. They appear in the Final Memo when students recommend a remedy.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Synthesize the lesson. The four-features model applies. The barrier is sunk infrastructure cost. Municipal broadband works when allowed. 19 states ban it. FCC has three policy levers.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Why Your Internet Only Has One Provider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most U.S. households have only ONE choice for home internet - and what local broadband monopolies cost you every month.</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MONOPOLY four features to local broadband ISPs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NATURAL MONOPOLY and the sunk infrastructure cost barrier</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3 charts; write a Final Recommendation Memo for the FCC</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Your Home Internet Has One Provider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Local Broadband Reality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Roughly 30% of U.S. households have ONE wired provider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Roughly 50% have TWO (usually one cable + one telecom)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LOCAL MONOPOLY exists within a geographic area such as a zip code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names: Comcast, Spectrum, AT&amp;T, Verizon, Cox</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This Happens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Laying fiber/cable to every home costs $1,200-$2,500 PER HOME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Once one provider has built the network, a SECOND is rarely profitable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Result: most local markets are MONOPOLIES or DUOPOLIES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FCC tracks this at the CENSUS BLOCK level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home internet is the textbook LOCAL MONOPOLY - the barrier is the SUNK COST of laying cable to every house.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Recap - What Is a Monopoly?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MONOPOLY (from TK 22)</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market structure with ONE seller, no close substitutes for the product, and high barriers preventing new firms from entering</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Four Features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(1) One seller, (2) No close substitutes, (3) High barriers to entry, (4) Price-maker firm - exactly the model we used for Ticketmaster in TK 25</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matters here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Local broadband ISPs meet all four features in many markets - one provider, no real substitute, sunk infrastructure barrier, price-maker without competitive pressure</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TK 22 monopoly model works for ISPs the same way it worked for Ticketmaster - what changes is the BARRIER (sunk infrastructure cost).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Natural Monopoly + Sunk Infrastructure Costs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Natural monopoly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market where ONE provider serves all demand at LOWER cost than two competing providers - because the fixed cost (laying cable) is so high duplication wastes resources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Sunk cost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Cost already spent and cannot be recovered - laying fiber/cable to every home costs $1,200-$2,500 per home passed; once spent there is no way to get the money back</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Classical examples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Wired broadband, electricity, water, natural gas, sewers - infrastructure with high fixed costs that one network serves more cheaply than two</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ISPs are a NATURAL monopoly - one network is cheaper than two because the cost of the network is mostly the SUNK cost of laying cable.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Broadband Competition - The Picture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Wired Providers per Household (2024)</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provider (monopoly): ~30% of U.S. households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providers (duopoly): ~50% of U.S. households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THREE providers: ~15% of U.S. households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FOUR or more: ~5% of U.S. households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These Numbers Mean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80% of households have at MOST two wired choices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Only 20% live in a competitive market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Rural households are most likely to be monopoly markets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Image on next slide visualizes the distribution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80% of U.S. households have at most TWO wired broadband providers - and 30% have only ONE.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Broadband Competition - Visualized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distribution of U.S. households by the number of wired broadband providers offering at least 100 Mbps download speed at their address, based on FCC Form 477 deployment data estimated for 2024. About 30 percent of U.S. households have only ONE wired broadband provider at 100 Mbps - a local monopoly. About 50 percent of households have TWO providers - a local duopoly. About 15 percent have THREE providers. About 5 percent have FOUR or more providers. The single-provider bar at 30 percent and the two-provider bar at 50 percent dominate; the three-plus categories are small. Most U.S. households have either no real choice or only two choices for high-speed wired internet.">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About 30% of U.S. households still have only ONE wired broadband provider.</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Most Households Have One or Two Providers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Sunk infrastructure cost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Laying fiber/cable to every home costs $1,200-$2,500 per home passed - the central barrier to entry no startup can overcome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Franchise history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Cities granted exclusive franchises to one cable + one phone company historically - non-exclusive since 1992 Cable Act but the physical networks already existed</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Pole attachment fees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New entrants pay incumbent utilities to attach fiber to existing poles - incumbent-set fees can be high enough to deter overbuilding</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sunk cost of laying cable is the central barrier - it is why Google Fiber paused most overbuilds after 2016.</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Local Monopoly Costs You Every Month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Average Monthly Price by Market Type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MONOPOLY market (1 provider): ~$85/month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DUOPOLY market (2 providers): ~$68/month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COMPETITIVE market (3+ providers): ~$55/month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Gap: $30/month, or $360/year per household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the Gap Exists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Monopoly firm is a PRICE-MAKER (feature 4 of monopoly)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competitive pressure forces prices down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Households cannot 'shop around' for a better deal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$30/month gap is the MONOPOLY PRICE PREMIUM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living in a local broadband monopoly costs the average household $360/year more than living in a competitive market.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Monopoly Price Premium - Visualized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how the average monthly broadband price varies with the number of wired competitors in a local market. In monopoly markets (one wired provider), the average price is $85 per month. In duopoly markets (two providers), the average drops to $68 per month. In markets with three or more wired competitors, the average drops further to $55 per month. The monopoly bar at $85 is the tallest; the three-plus competitor bar at $55 is the shortest. The gap between monopoly and competitive markets is roughly $30 per month, or $360 per year. This is the central economic argument for FCC policy intervention in local broadband market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$85 in monopoly markets vs $55 in competitive markets - a $30/month gap.</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The Chattanooga Case - Municipal Broadband Works</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Chattanooga EPB Fiber (Launched 2010)</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City-owned electric utility built fiber-to-the-home network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Offered 1 Gbps when Comcast was offering 30 Mbps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Pre-launch (2009): Comcast monopoly at $89/month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Two years in (2012): average price $58/month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Chattanooga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Most-studied U.S. municipal broadband case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$31/month or 35% price DROP in 2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EPB AND Comcast cut prices (Comcast had to compete)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Proof that entry CAN erode local broadband monopoly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Chattanooga's municipal fiber dropped broadband prices 35% in 2 years - proof monopoly pricing is market power, not cost.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Chattanooga Price Drop - Visualized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average monthly broadband price in Chattanooga TN before and after the city-owned EPB Fiber network launched in September 2010. In 2009 (one year before launch) the average price was $89 per month - a Comcast Xfinity local monopoly. In 2011 (one year after launch) the average dropped to $68 per month - Comcast cut prices to compete with EPB. By 2012 (two years after launch) the average reached $58 per month - a $31/month or 35 percent drop from the pre-launch monopoly price. Chattanooga is the most studied municipal broadband case in the U.S. and the central evidence cited in FCC policy debates over whether more cities should be allowed to build municipal networks.">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$89 to $58 in two years - the Chattanooga municipal broadband effect.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19 States Ban Municipal Broadband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state ban map</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19 U.S. states restrict or prohibit local governments from building broadband networks - Tennessee, North Carolina, Texas, Florida, Wisconsin and others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Who lobbies for these bans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Incumbent ISPs (Comcast, AT&amp;T, Charter) lobby state legislatures for these bans because municipal networks competing with them cut their prices and margins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the bans typically restrict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Some bans prohibit municipal broadband outright; others require referendums, public hearings, or financial tests that effectively prevent cities from building</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19 states have made the Chattanooga story IMPOSSIBLE to replicate - by law - thanks to incumbent ISP lobbying.</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Possible FCC Remedies - Three Approaches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Three Policy Levers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TITLE II + price regulation (restored April 2024)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FEDERAL SUBSIDIES - BEAD $42.5B (2021 Infrastructure Act)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PREEMPT state municipal broadband bans (in all 50 states)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Each Lever Works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Title II: FCC regulates ISP prices like a 1934 utility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Subsidies: pay ISPs to build rural networks (access not pricing)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Preemption: allow cities to compete (politically and legally hard)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FCC has THREE main policy levers - regulate prices, subsidize builds, or unblock municipal competition.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ISP Monopoly Vocabulary (1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Natural monopoly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market where one provider serves all demand at lower cost than two competitors because fixed costs make duplication wasteful (wired broadband, electricity, water)</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Sunk cost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cost already spent that cannot be recovered - laying cable to every home costs $1,200-$2,500 per home passed; the central ISP barrier</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Barrier to entry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Anything that prevents new firms from competing - sunk infrastructure cost, franchise rules, pole attachment fees in ISPs</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natural monopoly + sunk cost + barrier to entry = the ISP monopoly toolkit.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ISP Monopoly Vocabulary (2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FRANCHISE AGREEMENT - historical city contract granting an ISP a license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MUNICIPAL BROADBAND - local government builds and operates its own network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OVERBUILDING - second wired ISP lays a duplicate network (rare)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Why most fail: sunk infrastructure cost still applies to overbuilders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franchise + municipal + overbuilding = the three competition pathways and why most fail.</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ISP Monopoly Vocabulary (3 of 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FCC Form 477</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FCC broadband deployment dataset - all ISPs report which census blocks they serve; basis for federal competition analysis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Title II classification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1934 Communications Act class for common-carrier utilities; FCC restored Title II for broadband in April 2024</a:t>
            </a:r>
            <a:endParaRPr lang="en-US" sz="16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Common carrier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Designation for essential infrastructure (phones, freight rail, pipelines) that must serve all customers at non-discriminatory FCC-regulated prices</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Point: Form 477 + Title II + common carrier = the FCC regulatory framework for broadband.</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30% of U.S. households have ONE wired broadband provider - a local monopoly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barrier is sunk infrastructure cost ($1,200-$2,500 per home passed)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Monopoly markets pay $30/month MORE than competitive markets ($360/year)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Municipal broadband works (Chattanooga $89 to $58) but 19 states ban 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FCC remedies: Title II + subsidies + preempt state bans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four-features model still works for ISPs - the barrier is the sunk infrastructure cost of laying cable.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Your Internet Only Has One Provider</dc:title>
  <dc:subject>PptxGenJS Presentation</dc:subject>
  <dc:creator>More Lessons Less Planning</dc:creator>
  <cp:lastModifiedBy>More Lessons Less Planning</cp:lastModifiedBy>
  <cp:revision>1</cp:revision>
  <dcterms:created xsi:type="dcterms:W3CDTF">2026-06-11T12:18:41Z</dcterms:created>
  <dcterms:modified xsi:type="dcterms:W3CDTF">2026-06-11T12:18:41Z</dcterms:modified>
</cp:coreProperties>
</file>