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consumer reality. About 70 percent of U.S. teen and Gen Z shoppers have ordered from Shein or Temu in the past year. Shein dresses sell for about $7 to $15; Temu kitchen gadgets for $1 to $5. Today's lesson explains the supply chain and customs mechanics that make those prices possible: ultra-fast fashion production (about 6000 new SKUs per day at Shein) plus the $800 de minimis loophole that lets over a billion packages a year enter the U.S. duty-free.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target aloud. Connect target 1 to the ultra-fast fashion model slide and chart; target 2 to the $800 de minimis loophole slide and the practice math; target 3 to the activity Part 5 memo. Tell students the surprise of this lesson: the same supply chain that gives them $7 dresses also (a) ships over a billion duty-free packages a year, (b) raises documented labor and environmental concerns, and (c) is the subject of a bipartisan Congressional reform push. The activity will have them weigh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scale before explaining the mechanics. SHEIN revenue 2024 was about $45 billion globally - the world's largest online fast-fashion retailer. Founded 2008 in Nanjing, China by Chris Xu; now Singapore-headquartered. TEMU launched in the U.S. in September 2022; parent company is PDD Holdings (which also owns Pinduoduo, China's #2 e-commerce platform). Temu's 2024 U.S. revenue was about $30 billion. U.S. user base: about 90 million monthly active users between Shein and Temu; about 70 percent of U.S. teens have ordered from one or both. DAILY PACKAGE VOLUME: roughly 1.4 billion individual packages a year shipped into the U.S. between Shein, Temu, and similar direct-from-China platforms. AVERAGE PRICE: Shein dresses sell for $7-$15; Temu items often $1-$5; the price gap vs U.S. retail is roughly 50-70 percent lower for comparable items. The mechanics that make these numbers possible are explained on the next slides: ultra-fast fashion production plus the $800 de minimis loophole.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ultra-fast fashion model is a fundamental shift from traditional retail. STEP 1 - REAL-TIME MICRO PRODUCTION: Shein orders just 50 to 200 units per new design initially. The design goes live on the app; users browse it. If it gets traffic and add-to-cart action, Shein scales up production overnight - it can re-order 5000-50000 units the next day. If nobody clicks, the design dies after 200 units. This is fundamentally different from Zara (4-week design-to-store cycle, larger initial runs) and from traditional retail (6-12 month design cycle, large warehouse inventory). STEP 2 - DAILY SKU VELOCITY: Shein adds about 6000 new SKUs (stock-keeping units, distinct product variants) per day - roughly 5 outfits per minute. Temu adds about 4500 per day. The traditional U.S. retailer adds maybe 50 per day; Zara about 500. The next slide chart visualizes this gap. STEP 3 - DIRECT-FROM-FACTORY: no U.S. warehouse; orders ship direct from Chinese factories (mostly Guangzhou and Shenzhen) to the U.S. consumer's mailbox in 7-14 days. STEP 4 - ALGORITHMIC DESIGN: AI scans social media, scrapes competitors, drops thousands of variants automatically; the algorithm picks winners based on user behavior. Shein has faced lawsuits from independent designers for scraping their work. STEP 5 - DROP SHIPPING: Shein and Temu hold almost no inventory; orders trigger production; the supply chain is event-driven. The economics work because micro-batches eliminate inventory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chart. Shein adds about 6000 new SKUs per day - the largest bar by far. Temu adds about 4500 per day. Boohoo about 1200, Fashion Nova about 700, Zara about 500, H&amp;M about 300, Forever 21 about 250, and the typical traditional U.S. retailer about 50. The chart's main message: Shein and Temu run on a fundamentally different production speed than older fast-fashion brands like Zara and H&amp;M. The Shein-to-Zara ratio is about 12 to 1; the Shein-to-traditional-retailer ratio is about 120 to 1. This SKU velocity is the engineering reality behind ultra-fast fashion - and behind the textile-waste growth this lesson covers later.
Reference labels (point to these chart features when teaching): Shein: ~6000/day; Traditional: ~50/day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 minimis rule is the legal backbone of the Shein/Temu price advantage. WHAT DE MINIMIS IS: a U.S. customs rule that imports under $800 enter the country duty-free with minimal paperwork - established by Section 321 of the Tariff Act of 1930. Originally the threshold was $200; Congress raised it to $800 in 2016 (in the Trade Facilitation and Trade Enforcement Act). The original purpose: small personal shipments and gifts moving across borders should not be subject to the same paperwork as commercial imports. HOW SHEIN AND TEMU USE IT: each individual customer order ships as one package directly from a Chinese factory to a U.S. mailbox. Most orders are well under $800 (typical Shein order: $30-$80 of clothing; typical Temu order: $20-$50 of household goods). So most orders enter duty-free. Roughly 1.4 billion such packages a year enter the U.S. - which is more than the entire U.S. de minimis volume in 2015. CBP (Customs and Border Protection) estimates $2-$3 billion a year in tariffs are avoided through this channel. The de minimis loophole is the single largest tariff arbitrage in U.S. trade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tariff math is the policy heart of the lesson. REASON 1: the 2018 Trump tariffs (Section 301) on about $370B of Chinese goods only apply to COMMERCIAL imports - direct shipments to U.S. retailers and importers. They do not apply to de minimis personal shipments. So a Shein order from Guangzhou to a U.S. mailbox bypasses Section 301 entirely. REASON 2: Section 232 (steel and aluminum tariffs) does not cover apparel anyway, but de minimis would also bypass these even on covered goods. REASON 3: the Most Favored Nation tariff for apparel imports from China is about 16 percent; de minimis bypasses this entirely. So a Shein dress that would face about 16 percent MFN plus 7.5-25 percent Section 301 if shipped commercially - faces zero on de minimis. REASON 4: CBP cannot meaningfully inspect 1.4 billion packages a year; inspection is essentially impossible at that volume. Counterfeit goods, unsafe toys, and undeclared contraband all flow through this channel. REASON 5: U.S. retailers (Macy's, Target, Walmart, Amazon's third-party domestic sellers) pay the full tariff stack on the same goods - MFN plus Section 301 plus inspection costs - paying about 25-50 percent more for the same Chinese-made apparel. This is why U.S. retailers lobby hard for de minimis reform.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labor and ESG concerns are documented in congressional reports, journalist investigations, and lawsuits. DOCUMENTED CONCERNS: (1) excessive overtime - investigators and former workers report 75-hour weeks at some Shein supplier factories in Guangzhou (the legal Chinese standard is 40 hours plus capped overtime); 2022 Public Eye report and 2024 BBC investigation are the primary sources. (2) Xinjiang cotton allegations - the U.S. Uyghur Forced Labor Prevention Act (UFLPA, 2021) bans imports made wholly or in part with Xinjiang cotton due to forced-labor concerns; Shein has faced congressional questions about whether its supply chain complies. (3) Independent designers have sued Shein multiple times for copying their designs (the 'IP scraping' issue) - cases in California and New York. (4) Worker wage disputes have been documented at multiple Guangzhou suppliers; Chinese labor law nominally requires overtime pay but enforcement is uneven. COMPANY RESPONSES: Shein faces 2023-2024 congressional inquiries from House and Senate trade committees. Shein's published sustainability reports are criticized by NGOs as greenwashing - heavy on goal-setting language and light on supplier transparency. Shein has hired auditing firms but limited public disclosure. Shein's planned IPO has been postponed multiple times - regulators in U.S., U.K., and Singapore have all asked for more disclosure on labor and supply-chain risks.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environmental impact is the third pillar of the trade-off. PRODUCTION VELOCITY: Shein adds about 6000 new SKUs per day - roughly 5 outfits per minute. This velocity is the highest in the apparel industry and the largest single source of textile-waste growth since 2020. POLYESTER CONTENT: about 70 percent of ultra-fast fashion garments are polyester or polyester blends. Polyester is derived from petroleum (it is essentially plastic woven into thread). It is cheap, durable, and easy to dye - which is why ultra-fast fashion uses so much of it. MICROFIBER POLLUTION: synthetic clothing sheds microscopic plastic fibers in every wash; an estimated 35-40 percent of ocean microplastic pollution comes from synthetic textiles. Ultra-fast fashion is the largest single category source because of its volume and polyester content. TEXTILE WASTE: the U.S. throws out about 11.3 million tons of clothing per year (EPA estimate). The rate has accelerated since Shein and Temu U.S. growth - average garment is worn 7-10 times before disposal. CARBON FOOTPRINT: the apparel sector emits about 8-10 percent of global CO2 (UN Environment Programme estimate). Ultra-fast fashion adds production volume that compounds this. The environmental story is not abstract; it is downstream of the SKU velocity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math at the board. STEP 1: imagine a dress made in Guangzhou with a $4 wholesale cost from the Chinese factory; both Shein and Macy's could source it; both could sell it for $10 in the U.S. STEP 2: Macy's tariff stack on the $4 wholesale - about 16 percent MFN apparel tariff plus 7.5 percent Section 301 (the lower China tariff rate). 16 + 7.5 = 23.5 percent of $4 = $0.94 in tariffs. Macy's effective cost-to-shelf is about $4.94 plus shipping plus its retail margin. STEP 3: Shein ships direct from the Guangzhou factory to the U.S. consumer's mailbox under the $800 de minimis threshold. Pays zero in tariffs. Shein's effective cost-to-doorstep is about $4 plus shipping. STEP 4: Shein effectively saves about $0.94 per dress vs Macy's. On 1 billion dresses a year (the rough volume), that is about $940 million in tariff savings. STEP 5: scaled up across all 1.4 billion de minimis packages a year, CBP estimates total foregone U.S. tariff revenue is about $2-$3 billion per year. This is the single largest tariff arbitrage in U.S. trade today. The activity Part 4 has students compute on a similar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policy proposals are on the table for closing the de minimis loophole. PROPOSAL 1 - LOWER THE THRESHOLD: drop $800 back to $200 (the pre-2016 level) or even $100. This would reverse the 2016 Trade Facilitation and Trade Enforcement Act change. Effect: most Shein and Temu orders are still under $200 individually, so this only partially closes the loophole. Estimated tariff recovery: $1-$1.5 billion per year. PROPOSAL 2 - COUNTRY-OF-ORIGIN EXCLUSION: remove de minimis privileges for goods from China specifically. This is the bipartisan De Minimis Reform Act approach (introduced in 2024 by Rep. Blumenauer and Rep. Murphy). Effect: closes the loophole for Shein and Temu directly. Estimated tariff recovery: $2-$3 billion per year. PROPOSAL 3 - SECTION 301 APPLICATION: extend the 2018 Trump China tariffs to de minimis packages - require duties on covered apparel and electronics regardless of value. Effect: similar to country-of-origin exclusion but narrower. PROPOSAL 4 - INSPECTION REQUIREMENT: require CBP inspection on a sample of de minimis packages to target counterfeits and unsafe goods. Effect: addresses the consumer-safety side without recovering all tariffs. PROPOSAL 5 - MAINTAIN STATUS QUO: leave de minimis at $800. The consumer benefit argument: closing it raises U.S. apparel prices about 30-50 percent on Shein and Temu items, hitting lower-income households hardest.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policy debate moved fast in 2024-2026 - this lesson covers very recent and ongoing policy. SEPTEMBER 2024 - BIDEN EXECUTIVE ACTION: the Biden administration announced a rule to exclude Section 301 China-tariff goods from de minimis treatment. Implementation was scheduled for early 2025. JANUARY 2025 - DE MINIMIS REFORM ACT REINTRODUCED: the bipartisan bill (Rep. Blumenauer D-OR and Rep. Murphy R-NC in the House; Sen. Wyden D-OR and Sen. Cassidy R-LA in the Senate) was reintroduced after the 2024 election. The bill would remove de minimis privileges for all China-origin goods. FEBRUARY 2025 - TRUMP SECOND-TERM ACTION: Trump issued an executive order applying tariffs to all imports from China including de minimis - then partially paused the de minimis portion citing CBP capacity. The pause is itself controversial. MARCH 2025 - CBP CAPACITY BOTTLENECK: CBP has confirmed it cannot process 1.4 billion packages with full inspection without phased implementation. Real cost: about $1-$2 billion in additional CBP funding over 3 years. LATE 2026 - STATUS: phased rollout in progress; Shein and Temu have raised some U.S. prices about 10-15 percent on shipped items. The full effect is not yet visible. This is current policy and the activity will treat it that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fairest summary of the trade-offs. WINNERS: U.S. consumers - lower-income households save the most because they spend a larger share of income on apparel and household goods (the categories Shein and Temu dominate). About 70 percent of U.S. teens have ordered from Shein or Temu - this is a real consumer-welfare gain. Chinese manufacturing workers - roughly 5 million Chinese workers employed across Shein and Temu supplier factories in Guangzhou and Shenzhen. The wage premium over rural Chinese alternatives is real. LOSERS: U.S. retailers - Macy's, Target, Walmart, and Amazon's third-party domestic sellers face the full tariff stack on identical goods (about 25-50 percent more cost than Shein direct-from-China). Several retailers have closed apparel categories that compete directly with Shein. U.S. tariff revenue - about $2-$3 billion per year forgone; CBP cannot meaningfully inspect 1.4 billion packages, so counterfeit and unsafe goods slip through. Environment and labor standards - microfiber pollution, textile waste, documented 75-hour weeks at some suppliers, IP scraping lawsuits. The trade-off is genuinely multidimensional and the activity Part 5 will require students to weigh all five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takeaway. Connect back to learning targets. Target 1 (how Shein and Temu deliver products so cheap): takeaways 1, 2 - the ultra-fast fashion model and the de minimis loophole. Target 2 (de minimis $800 loophole): takeaways 2, 3, 4 - how it works, who pays more, what closing it recovers. Target 3 (consumer, labor, environmental trade-offs): takeaway 5 - the bipartisan policy push and the implementation constraint. The activity Part 5 memo will require students to take a position with specific numbers from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Shein &amp; Temu Are So Cheap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ultra-fast fashion model, the $800 de minimis loophole, and the policy debate over closing it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1940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1940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how Shein and Temu deliver products so cheap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21137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21137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 de minimis $800 import-threshold loophole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3523488"/>
            <a:ext cx="8595360" cy="134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40134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40134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3523488"/>
            <a:ext cx="7882128" cy="13456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consumer, labor, and environmental trade-offs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Shein and Temu in Numbers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Shein revenue 2024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$45 billion globally; the world's largest online fast-fashion retailer (founded 2008, China)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Temu U.S. launch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2022; parent company is PDD Holdings (also owns Pinduoduo); 2024 U.S. revenue about $30 billion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U.S. user base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90 million U.S. monthly active users between Shein and Temu; about 70 percent of U.S. teens have ordered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Daily package volume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Roughly 1.4 billion individual packages a year shipped into the U.S. between Shein, Temu, and similar platforms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Average price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dresses about $7-$15; Temu items often $1-$5; price gap vs U.S. retail roughly 50 to 70 percent lower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Idea: Shein and Temu are now larger than most U.S. retailers and ship over a billion duty-free packages a year.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Ultra-Fast Fashion Model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1 - Real-time micro production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runs of just 50 to 200 units per design; test demand on the app; scale up only what sells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2 - Daily SKU velocity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adds about 6000 new SKUs per day - roughly 5 outfits per minute; Temu about 4500 per day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3 - Direct-from-factory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U.S. warehouse; ships direct from Chinese factories (Guangzhou, Shenzhen) to the buyer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4 - Algorithmic design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scans social media, scrapes competitors, drops thousands of variants; the algorithm picks winners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5 - Drop shipping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and Temu hold almost no inventory; orders trigger production; the supply chain is event-driven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Ultra-fast fashion is not a faster version of Zara - it is a fundamentally different production model.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Ultra-Fast Fashion: New SKUs Per Day by Retailer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ar chart showing the number of new SKUs (stock-keeping units, or distinct product listings) added per day by major fast-fashion and ultra-fast-fashion retailers in 2024. The bars from largest to smallest are: Shein about 6000 new SKUs per day, Temu about 4500, Boohoo about 1200, Fashion Nova about 700, Zara about 500, H&amp;M about 300, Forever 21 about 250, and the typical traditional U.S. retailer about 50 new SKUs per day. All bars are coral. The chart shows the ultra-fast fashion velocity gap: Shein and Temu add roughly 10 to 100 times more new product listings per day than traditional retailers, which is the core mechanism that lets them produce 5 outfits per minute and dominate the U.S. low-price online apparel market. The chart is the primary visual evidence for the lesson's claim that Shein and Temu run on a fundamentally different production speed than older fast-fashion brands like Zara and H&amp;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" y="795528"/>
            <a:ext cx="8156448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Shein and Temu add 10-100x more new SKUs per day than rivals.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$800 De Minimis Loophole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De Minimis Is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customs rule: imports under $800 enter duty-free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321 of the Tariff Act of 1930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Originally $200; raised to $800 in 2016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for small personal shipments and gifts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Shein and Temu Use It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individual customer order ships as one package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orders are well under $800 - duty-free entry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Roughly 1.4 billion such packages a year enter U.S.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$2-$3 billion a year in tariffs avoided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De minimis was designed for small personal shipments; ultra-fast fashion turned it into a billion-package tariff arbitrage.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Shein and Temu Escape Most Tariffs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1 - Section 301 tariffs do not apply</a:t>
            </a:r>
            <a:endParaRPr lang="en-US" sz="175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Trump tariffs on $370B of Chinese goods hit commercial imports only - not de minimis parcels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2 - Section 232 does not apply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Apparel is not under Section 232 anyway; but de minimis would also bypass these even on covered goods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3 - MFN apparel tariff bypassed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apparel imports from China face about 16 percent MFN tariff; de minimis bypasses this entirely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4 - Almost no inspection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CBP processes over a billion de minimis packages a year - inspection is essentially impossible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 5 - Retailers face full tariff stack</a:t>
            </a:r>
            <a:endParaRPr lang="en-US" sz="175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Macy's, Target, Walmart pay MFN plus Section 301 on the same goods - about 25-50 percent more</a:t>
            </a:r>
            <a:endParaRPr lang="en-US" sz="165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Idea: Shein and Temu pay roughly zero tariffs; U.S. retailers selling the same goods pay 25-50 percent.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Labor Practices and ESG Concerns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Documented Concerns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Excessive overtime: 75-hour work weeks reported at suppliers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Allegations of Xinjiang cotton in supply chain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designers sue for IP scraping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wage disputes at Guangzhou suppliers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Company Responses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faces 2023-2024 congressional inquiries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Sustainability reports criticized as greenwashing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Audits add but limited supplier transparency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IPO postponed multiple times over ESG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Idea: Ultra-fast fashion velocity creates labor and IP pressures that are documented and contested.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Environmental Impact - 5 Outfits per Minute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Production velocity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adds about 6000 new SKUs per day - roughly 5 outfits per minute - the highest in apparel industry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Polyester content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70 percent of ultra-fast fashion garments are polyester or polyester blends - all derived from petroleum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Microfiber pollution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Synthetic clothing sheds microscopic plastic fibers in every wash; ultra-fast fashion is the largest single source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Textile waste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throws out about 11.3 million tons of clothing per year; rate accelerated since Shein U.S. growth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Carbon footprint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Apparel sector emits about 8-10 percent of global CO2; ultra-fast fashion's volume compounds this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The 5-outfits-per-minute velocity is environmentally as well as economically significant.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Practice Math - De Minimis Arbitrage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1 - Same dress, two channels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dress made in Guangzhou - factory cost $4 - sold for $10 by either Shein or Macy's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2 - Macy's tariff stack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16 percent MFN plus 7.5 percent Section 301 = 23.5 percent = about $0.94 on a $4 wholesale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3 - Shein tariff stack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Ships direct to consumer under $800 de minimis - pays $0 in tariffs - 0 percent total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4 - The arbitrage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saves about $0.94 per dress vs Macy's; on 1 billion dresses a year that is $940 million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5 - Scale up to 1.4B packages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CBP estimates total foregone tariff revenue from de minimis is about $2-$3 billion per year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The de minimis advantage is small per package but enormous in aggregate.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Policy Proposals to Close the Loophole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Lower the threshold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$800 back to $200 (pre-2016) or even $100 - reverses the 2016 Trade Facilitation and Trade Enforcement Act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Country-of-origin exclusion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de minimis privileges for goods from China specifically - the bipartisan De Minimis Reform Act approach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Section 301 application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 Trump 2018 China tariffs to de minimis packages - require duties on covered apparel and electronics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Inspection requirement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 CBP inspection on a sample of de minimis packages - target counterfeits and unsafe goods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Maintain status quo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de minimis at $800 - consumer benefit argument; lower-income households spend more on apparel</a:t>
            </a:r>
            <a:endParaRPr lang="en-US" sz="175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Five proposals are on the table; each balances consumer cost, tariff revenue, and U.S. retailer fairness differently.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Recent Policy Moves 2024-2026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2024 - Biden executive action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Biden administration moved to exclude Section 301 China goods from de minimis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January 2025 - De Minimis Reform Act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Bipartisan bill in Congress to remove de minimis for China-origin goods; House and Senate versions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February 2025 - Trump second-term action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Tariffs on all China imports including de minimis - then partially paused for CBP capacity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March 2025 - CBP capacity bottleneck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Customs cannot fully inspect 1.4 billion packages - forced a phased rollout through 2026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2026 - Status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Phased rollout in progress; Shein and Temu raised some U.S. prices about 10-15 percent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Idea: De minimis reform is now bipartisan; implementation is constrained by CBP capacity rather than political will.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Winners and Losers from Ultra-Fast Fashion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Winners: U.S. consumers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Lower-income households save the most; about 70 percent of U.S. teens benefit from Shein and Temu prices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Winners: Chinese manufacturing workers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Roughly 5 million Chinese workers employed across Shein and Temu supplier factories in Guangzhou and Shenzhen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Losers: U.S. retailers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Macy's, Target, Walmart, Amazon third-party sellers face 25-50 percent higher tariff stack on identical goods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Losers: U.S. tariff revenue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$2-$3 billion per year forgone tariff revenue; CBP cannot inspect 1.4 billion packages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Losers: environment and labor standards</a:t>
            </a:r>
            <a:endParaRPr lang="en-US" sz="175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Microfiber pollution, textile waste, 75-hour weeks documented at suppliers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Idea: Ultra-fast fashion concentrates benefits on consumers and Chinese workers; concentrates costs on retailers, revenue, and environment.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94686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4686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Shein and Temu run on ultra-fast fashion: ~6000 new SKUs per day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179816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798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55539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$800 de minimis loophole lets ~1.4B duty-free packages enter U.S.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26494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6494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406701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retailers pay 25-50 percent more in tariffs on identical goods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3500780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35007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258007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loophole could recover ~$2-$3B per year in tariff revenue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0040" y="4352087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435208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9" name="mllp_textfit_body"/>
          <p:cNvSpPr/>
          <p:nvPr/>
        </p:nvSpPr>
        <p:spPr>
          <a:xfrm>
            <a:off x="777240" y="410931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Minimis Reform Act is bipartisan; CBP capacity is the bottleneck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Shein &amp; Temu Are So Cheap</dc:title>
  <dc:subject>PptxGenJS Presentation</dc:subject>
  <dc:creator>More Lessons Less Planning</dc:creator>
  <cp:lastModifiedBy>More Lessons Less Planning</cp:lastModifiedBy>
  <cp:revision>1</cp:revision>
  <dcterms:created xsi:type="dcterms:W3CDTF">2026-06-11T06:07:01Z</dcterms:created>
  <dcterms:modified xsi:type="dcterms:W3CDTF">2026-06-11T06:07:01Z</dcterms:modified>
</cp:coreProperties>
</file>