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the first toolkit of Unit 7 (Taxes) with the everyday reality: almost everyone pays taxes - on paychecks, on things they buy, on property - yet most people cannot say where the money goes or why they pay. This lesson answers the WHY and the WHERE. Define the through-line: a TAX is a required payment to a government that uses the money to pay for shared public services. The whole point of the lesson is that taxes buy PUBLIC GOODS - roads, public schools, national defense, safety - things everyone shares and that no single person would fund alone. Preview the four ideas students will learn: why governments collect taxes, what taxes fund (using a pie chart of where each $100 of federal spending goes), how federal vs state vs local taxes fund different things, and the social contract - plus what would happen to shared services without taxes. Tell students the federal-spending pie shows approximate, rounded shares (where each $100 goes), not one exact year, so the dollar amounts and the percents line up cleanly.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Target 1 is the WHY: governments collect taxes to pay for PUBLIC GOODS - shared things like roads, schools, and defense that everyone uses but no single person would pay for alone. Target 2 is the WHERE: students will read a pie chart of where each $100 of federal spending goes to see the biggest categories the money funds. Target 3 is the structure: FEDERAL, STATE, and LOCAL governments each collect their own taxes and fund different services (national programs vs state roads/universities vs local schools/police/fire). Target 4 is the big idea: the SOCIAL CONTRACT - people agree to pay taxes and follow laws, and in return the government provides shared services and protection - plus what would happen to those services without taxes. By the end students can explain why we pay taxes and what they fund.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WHY before the WHERE. Start with the definition: a TAX is a required payment individuals and businesses make to a government, which then uses the money to pay for shared public services. The money a government takes in is its REVENUE, mostly from taxes. Now the key idea of the whole lesson: taxes fund PUBLIC GOODS - things the government provides for everyone that people share and generally cannot be denied, like roads, public schools, and national defense. Explain why public goods need taxes: no single person would ever pay to build a highway system or an army, and if it were optional, people would use the road but hope someone else paid for it. Taxes solve that by letting a whole community pool money for things too big and too shared for any one person to fund. That is also why taxes are REQUIRED, not optional - because everyone benefits from public goods, everyone is required to pay their share. Land the point: we pay taxes so that shared things everyone depends on actually get built and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from WHY to WHERE, and set up the pie chart on the next slide. To keep the math clean and avoid locking to one year, picture ALL federal spending as $100 and give each category a slice - an approximate, rounded, illustrative share of federal spending, not a specific fiscal year. Walk the five slices by size: HEALTH programs (Medicare &amp; Medicaid) take about $24 of every $100; SOCIAL SECURITY (income for retirees) takes about $22; NATIONAL DEFENSE about $13; INCOME SECURITY, the safety net, about $13; and INTEREST &amp; everything else about $28. Point out the two big lessons in the numbers: 'Interest &amp; everything else' is the largest single slice at $28, but it is a catch-all bucket, so the two largest single PROGRAM areas are Health ($24) and Social Security ($22). Teach the labeled SHARE model right here: SHARE = category dollars / $100 = that category's percent of spending. Because the base is exactly $100, the dollar amount and the percent are the same number - $24 is 24%, $22 is 22%, and so on. The five slices add up to exactly $100 (100%). The next slide shows this as a pie chart students will read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pie chart slice by slice. Each slice is a category's share of every $100 of federal spending - an approximate, rounded share, not one exact year - so the dollar amount on each slice is also its percent. Walk them from the two biggest program areas outward: HEALTH programs (Medicare &amp; Medicaid) $24 (24%), SOCIAL SECURITY $22 (22%), NATIONAL DEFENSE $13 (13%), INCOME SECURITY (safety net) $13 (13%), and INTEREST &amp; everything else $28 (28%). Make two observations explicit: 'Interest &amp; everything else' is the single largest slice at $28, but it is a catch-all, so the two largest single PROGRAM areas are health ($24) and Social Security ($22); national defense and income security tie for the smallest program slices at $13 each. Add the five slices to confirm they total exactly $100 (100%). This is the chart Activity Part 3 reads.
Reference labels (point to these chart features when teaching): Health $24 + SocSec $22; Interest+other $28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students that 'taxes' is not one thing - it is three levels of government, each collecting its own taxes for different public goods. A FEDERAL TAX is collected by the national government (federal income tax is the biggest) and pays for nationwide programs - the same ones on the pie chart, like national defense, Social Security, and Medicare. A STATE TAX is collected by a state government (state income tax and sales tax are common) and funds state-level things: state highways, public universities, and statewide public safety. A LOCAL TAX is collected by a city or county, and the most common one is PROPERTY TAX - it funds the services closest to home: local public schools, police, fire departments, and trash pickup. The reason there are three levels is that each funds different shared services, so most people pay all three kinds of tax, each for different public goods they use every day. Tie it back: the federal pie chart from the last slide is only the FEDERAL slice of the picture; state and local taxes fund a whole other set of services.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the big idea that ties the lesson together: the SOCIAL CONTRACT. Explain it as a two-sided deal. On YOUR side: you pay taxes - on your income, on things you buy, on property - and you follow shared laws that keep the community running, and everyone contributes a share so the burden is spread out. On the GOVERNMENT'S side: in return you get shared services and protection you could never buy alone - roads and public schools, emergency services, national defense and public safety that protect everyone, and a safety net including programs like Social Security and Medicare. Make the exchange concrete: the taxes on the pie chart from earlier are literally your side of this deal turning into the services on the government's side. The social contract explains WHY taxes are required rather than optional: the deal only works if everyone holds up their end. If people took the services but did not pay, the shared things would collapse - which is exactly what the next slide explores.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value of taxes vivid by imagining their absence. Without taxes, a government has no REVENUE - and with no revenue, the public goods from the whole lesson simply disappear. Walk through it concretely: there is no money to build and repair roads, run public schools, or pay for national defense. Emergency services stop, because police, fire departments, and ambulances are all paid for by taxes - without them, no one answers the call. The safety net collapses: programs like Social Security and Medicare that support retirees and people who are sick would have no funding. Then name the underlying reason optional taxes cannot work - the 'free rider' problem: if paying were optional, people would still use the shared roads, schools, and protection but hope someone else paid, so there would never be enough money and the services could not survive. This is the payoff of the whole lesson: it shows exactly why the social contract requires everyone to pay a share, and why taxes - even though no one loves paying them - are what make a functioning community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 the vocabulary that explains HOW the spending on the pie chart is decided and paid for, and lock in the labeled share model. First, two kinds of spending. MANDATORY SPENDING is required by existing law - programs like Social Security and Medicare that keep paying out automatically and are not re-voted every year; this is the largest part of federal spending, which is why health and Social Security are such big slices. DISCRETIONARY SPENDING is the part lawmakers CHOOSE each year through the budget, such as much of national defense - 'discretionary' literally means they decide the amount. Next, how the money is raised fairly: a PROGRESSIVE TAX takes a larger PERCENT from higher incomes than from lower incomes; the federal income tax is progressive, so people who earn more pay a bigger share. Finally, restate the labeled SHARE model students will use in the activity: SHARE = category dollars / $100 = that category's percent of spending. Because the pie is scaled to exactly $100, each slice's dollar amount and its percent are the same number - that is what makes the Part 4 math clean. This slide gives students the words to describe both what the government spends on and how it collects the money.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whole lesson down to a concrete, student-sized scenario that the activity will build on. Imagine a brand-new town that has to fund its own shared services: roads, a public school, a police department, and a fire department. Make the core point first: none of these pay for themselves - they all need REVENUE, and the way a community raises that revenue is by collecting taxes, most directly a LOCAL TAX (like property tax) so everyone shares the cost. Once the town collects revenue, the shared services everyone depends on can actually run. Then introduce the harder, more interesting problem: with LIMITED revenue, the town cannot fund everything fully, so it has to decide PRIORITIES - what to fund first. Usually safety (police and fire) and schools are the top public goods a community protects. Emphasize that every dollar funds a real shared service, so the trade-offs are genuine: money spent on one service is money not available for another. Tell students this is exactly the same choice that federal, state, and local governments make with their tax revenue - and it is the social contract in action: pooling money so a community can have things no one could buy alone. In the activity, students will advise a town on how to fund its public services and set priorities.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connect it to the learning targets. T1 (why tax) -&gt; a TAX is a required payment that becomes government REVENUE, and that revenue funds shared PUBLIC GOODS like roads, schools, and defense that no one person would pay for alone. T2 (where the money goes) -&gt; the federal-spending pie shows that of every $100, health programs ($24, 24%) and Social Security ($22, 22%) are the two largest single program areas, while 'interest &amp; everything else' ($28) is the biggest catch-all slice and the five slices total $100. T3 (levels of government) -&gt; you pay FEDERAL, STATE, and LOCAL taxes, each funding different shared services, from national defense down to your local school and fire department. T4 (the social contract) -&gt; we pay taxes and follow laws, and in return we get shared services and protection; and without taxes there is no revenue, so public goods, emergency services, and the safety net all disappear. The spine of the lesson: we pay taxes because shared public goods only exist when a whole community pools money for them - that is the social contract, and it is what makes a functioning community possible. As the first toolkit of Unit 7, this sets up the tax lessons ahead.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Why Do We Pay Taxes? Where Your Money Goes</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Almost everyone pays taxes, but few people can say what taxes actually buy. Two questions drive this lesson: WHY does the government collect taxes, and WHERE does the money go?</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governments collect taxes and what a public good is</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what taxes fund using the federal-spending pie chart</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Distinguish federal vs state vs local taxes and what each funds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social contract and what happens without taxes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Do We Pay Taxes?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Taxes pay for shared services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TAX is a required payment to a government, which uses the REVENUE to pay for services everyone shares</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They fund public goods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PUBLIC GOOD is something government provides for everyone - roads, public schools, national defense - that people share and generally cannot be denied</a:t>
            </a:r>
            <a:endParaRPr lang="en-US" sz="15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No one person would pay alone</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You would never build a highway or an army by yourself; taxes let a whole community pool money for things too big for one person</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Taxes are required, not optional</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Because everyone benefits from public goods, everyone is required to pay their share - that is what makes them work</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TAX becomes government REVENUE, which pays for PUBLIC GOODS - shared things like roads, schools, and defense no one would fund alone.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Taxes Fund - Where Each $100 Goes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biggest categories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Picture all federal spending as $100 - each category is a slice</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HEALTH programs (Medicare &amp; Medicaid): about $24 of every $100</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SOCIAL SECURITY: about $22 of every $100 - income for retirees</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Health and Social Security are the two largest single PROGRAM areas</a:t>
            </a:r>
            <a:endParaRPr lang="en-US" sz="175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rest of the $100</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NATIONAL DEFENSE: about $13 of every $100</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INCOME SECURITY (the safety net): about $13 of every $100</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INTEREST &amp; everything else: about $28 - the largest single slice, a catch-all</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SHARE = category dollars / $100 = that category's percent of spending</a:t>
            </a:r>
            <a:endParaRPr lang="en-US" sz="175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Of every $100 of federal spending, ~$24 goes to HEALTH and $22 to SOCIAL SECURITY - the two largest programs; each dollar is its percent.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Where Each $100 of Federal Spending Goes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ie chart showing the approximate share of federal spending, framed as where each $100 goes, split into five categories: health programs (Medicare &amp; Medicaid) $24 (24%), Social Security $22 (22%), national defense $13 (13%), income security or the safety net $13 (13%), and interest &amp; everything else $28 (28%, the largest single slice). Because the base is $100, each slice's dollar amount equals its percent, and the five slices total exactly $100 (100%). Health programs and Social Security are the two largest single program areas.">    </p:cNvPr>
          <p:cNvPicPr>
            <a:picLocks noChangeAspect="1"/>
          </p:cNvPicPr>
          <p:nvPr/>
        </p:nvPicPr>
        <p:blipFill>
          <a:blip r:embed="rId1"/>
          <a:stretch>
            <a:fillRect/>
          </a:stretch>
        </p:blipFill>
        <p:spPr>
          <a:xfrm>
            <a:off x="754605" y="795528"/>
            <a:ext cx="763479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Approximate share of federal spending: each $100, split into five categories.</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Federal vs State vs Local Taxes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Federal tax</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FEDERAL TAX is collected by the national government - like federal income tax - and funds nationwide programs such as national defense, Social Security, and Medicare</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State tax</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STATE TAX is collected by a state government - like state income or sales tax - and funds state roads, public universities, and statewide public safety</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Local tax</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LOCAL TAX is collected by a city or county - most often PROPERTY TAX - and funds local public schools, police, fire, and trash services</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three levels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Each level of government funds different shared services, so you pay federal, state, and local taxes for different public goods you use every day</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You pay three levels of tax - FEDERAL funds national programs, STATE funds state services, and LOCAL funds local services.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Social Contract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you give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pay taxes on income, purchases, and property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follow shared laws that keep the community running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Everyone contributes a share, so the burden is shared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is your side of the SOCIAL CONTRACT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you get back</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Roads, public schools, and emergency services you can use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National defense and public safety that protect everyone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safety net and programs like Social Security and Medicare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Shared services no one could buy alone - the government's side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SOCIAL CONTRACT is the deal - people pay taxes and follow laws, and in return the government provides shared services and protection.</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Happens Without Taxes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Public goods disappear</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With no REVENUE, there is no money to build roads, run public schools, or pay for national defense</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Emergency services stop</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Police, fire, and ambulances are paid for by taxes; without them, no one answers the call</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safety net collapses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Programs like Social Security and Medicare that support retirees and the sick would have no funding</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'free rider' problem</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If paying were optional, people would use shared services but hope others paid - so the services could not survive</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Without taxes there is no REVENUE, so public goods, emergency services, and the safety net all disappear.</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Kinds of Spending and the Fair-Share Model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Mandatory spending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MANDATORY SPENDING is required by existing law - like Social Security and Medicare - so it is not re-decided every year; it is the largest part of federal spending</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Discretionary spending</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DISCRETIONARY SPENDING is chosen by lawmakers each year in the budget, such as much of national defense; 'discretionary' means they decide the amount</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Progressive tax</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PROGRESSIVE TAX takes a larger PERCENT from higher incomes than from lower incomes; the federal income tax works this way so those who earn more pay a bigger share</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share model</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SHARE = category dollars / $100 = that category's percent of spending; because the pie is scaled to $100, each slice's dollars and its percent are the same number</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MANDATORY spending (Social Security, Medicare) is set by law; DISCRETIONARY is chosen yearly; PROGRESSIVE taxes higher incomes more.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Scenario: Fund a Community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town needs services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Imagine a new town with roads, a school, police, and fire to fund</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None of these pay for themselves - they need REVENUE</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The town collects a LOCAL TAX so everyone shares the cost</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Now the shared services everyone depends on can actually run</a:t>
            </a:r>
            <a:endParaRPr lang="en-US" sz="175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Decide the priorities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With limited revenue, the town must decide what to fund first</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Safety (police, fire) and schools are usually top PUBLIC GOODS</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Every dollar funds a shared service, so trade-offs are real</a:t>
            </a:r>
            <a:endParaRPr lang="en-US" sz="1750" dirty="0"/>
          </a:p>
          <a:p>
            <a:pPr marL="342900" indent="-342900">
              <a:spcAft>
                <a:spcPts val="600"/>
              </a:spcAft>
              <a:buSzPct val="100000"/>
              <a:buChar char="•"/>
            </a:pPr>
            <a:r>
              <a:rPr lang="en-US" sz="1750" dirty="0">
                <a:solidFill>
                  <a:srgbClr val="333333"/>
                </a:solidFill>
                <a:latin typeface="Arial" pitchFamily="34" charset="0"/>
                <a:ea typeface="Arial" pitchFamily="34" charset="-122"/>
                <a:cs typeface="Arial" pitchFamily="34" charset="-120"/>
              </a:rPr>
              <a:t>This is the same choice federal, state, and local governments make</a:t>
            </a:r>
            <a:endParaRPr lang="en-US" sz="175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Funding a community means collecting REVENUE so shared PUBLIC GOODS - safety, schools, roads - can run, then setting priorities.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TAX is a required payment that becomes REVENUE to fund shared PUBLIC GOODS</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Of every $100 of federal spending, HEALTH ($24) and SOCIAL SECURITY ($22) lead</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You pay FEDERAL, STATE, and LOCAL taxes, each funding different shared services</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SOCIAL CONTRACT: we pay taxes and follow laws, and get shared services in return</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No taxes means no revenue, so public goods and the safety net disappear</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Do We Pay Taxes? Where Your Money Goes</dc:title>
  <dc:subject>PptxGenJS Presentation</dc:subject>
  <dc:creator>More Lessons Less Planning</dc:creator>
  <cp:lastModifiedBy>More Lessons Less Planning</cp:lastModifiedBy>
  <cp:revision>1</cp:revision>
  <dcterms:created xsi:type="dcterms:W3CDTF">2026-09-07T00:44:06Z</dcterms:created>
  <dcterms:modified xsi:type="dcterms:W3CDTF">2026-09-07T00:44:06Z</dcterms:modified>
</cp:coreProperties>
</file>