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The Federal Reserve is the single most powerful economic institution in the U.S. - it sets interest rates, supervises banks, and prints the money in your wallet. But almost no one can explain its structure. Today's lesson teaches the Fed's anatomy: the Board of Governors in Washington (7 members), the 12 regional Federal Reserve Banks scattered across the country, the FOMC that sets rates (12 voting members), and the Chair who speaks for it. We also tackle the question Sam's students always ask: why is the Fed independent from Congress, and is that a good 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FOMC. The Federal Open Market Committee (FOMC) is the rate-setting body of the Federal Reserve. It has 12 voting members: all 7 Board Governors + the New York Fed President (always) + 4 other regional Presidents on a rotating basis. The FOMC meets 8 times per year, roughly every 6 weeks. Its main decision is the federal funds rate target - the interest rate at which commercial banks lend reserves to each other overnight. That single rate is the anchor for nearly every other U.S. interest rate: mortgages, car loans, credit cards, business loans, and Treasury yields. After each meeting the Chair holds a press conference; market traders move trillions of dollars based on the Chair's words. When you hear in the news that 'the Fed raised rates,' it means the FOMC voted to raise the federal funds rate target.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Chair role. The Fed Chair is the most influential single voice in U.S. monetary policy - but, importantly, the Chair holds only ONE of the 12 FOMC votes. The Chair's real power is agenda-setting, persuasion, and consensus-building. The Chair is appointed by the President to a 4-year renewable term as Chair (separate from their 14-year term as a Governor). The Chair chairs every FOMC meeting, holds the press conference after each meeting, testifies before Congress twice a year (the Humphrey-Hawkins testimony), and signs every Federal Reserve Note (the dollar bill in your wallet - check it). The current Chair is Jerome Powell, appointed by President Trump in 2018 and renewed by President Biden in 2022. Markets parse every word the Chair says - a single sentence in a speech can move trillions of dollars in bond and stock markets.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Fed vs. commercial bank distinction. Students often think the Fed is just a really big bank where the government keeps its money. Wrong. The Fed is a BANKER'S BANK. Its customers are commercial banks (Chase, Wells Fargo, Bank of America, your local credit union) and the U.S. Treasury - NOT individuals. The Fed does not take public deposits or make individual loans. Its goal is a stable economy and a healthy banking system, not profit. Only the Fed can issue Federal Reserve Notes (the dollar bills in your wallet). Only the Fed sets the federal funds rate - other banks just respond to it. If a student asks how to 'open an account at the Fed,' explain that ordinary people cannot - you can only open accounts at commercial banks, which themselves hold reserve accounts at the Fed.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independence. The Fed is INDEPENDENT from Congress and the White House in its day-to-day monetary policy. Independence has three structural pillars: (1) Governors serve 14-year fixed terms; the President cannot fire them just for disagreeing on policy. (2) The Fed funds itself - it pays operating costs from interest earned on the bonds it holds, so it does NOT need annual appropriations. (3) Congress does not vote on rate decisions; the FOMC does. Important nuance: 'independent' does NOT mean 'unaccountable.' The Fed was CREATED by Congress in the Federal Reserve Act and reports to Congress twice a year (Humphrey-Hawkins testimony). Congress could amend the Federal Reserve Act tomorrow if it wanted to - the Fed's independence is statutory, not constitutional. Recent Presidents have publicly pressured the Fed Chair (President Trump in 2018-2020 was the most prominent example), but the Fed kept making rate decisions on its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debate. The case FOR independence: elected politicians want low rates before elections (low rates boost growth and employment short-term, which helps incumbents). But low rates that go too long cause inflation. An independent Fed can raise rates when the economy is overheating even if politicians do not want it to. Most economists support central-bank independence; countries with independent central banks have historically had lower inflation. The case AGAINST: the Fed is enormously powerful and not directly elected. Its rate decisions hurt some Americans (savers when rates are low; borrowers when rates are high) and help others. Some lawmakers - Senator Bernie Sanders, Senator Rand Paul, others - want more Congressional control or an 'audit the Fed' law. This is a genuine democratic-theory debate, not a settled question. Treat it as a discussion prompt, not a 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five takeaways aloud. Tell students they should be able to (a) state the Fed's structure (Board + 12 regional banks + FOMC), (b) explain why the Fed is NOT like Chase or Wells Fargo, and (c) explain at least one reason for and one reason against Fed independence. The activity (classification sort) and quiz will test all three skills.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3-10 (the Fed's anatomy). Target 2 maps to slide 12 (Fed vs. commercial bank). Target 3 maps to slides 13-14 (independence). The activity (Template E) is a classification sort - students sort 12 institutional facts into Board / Regional Banks / FOMC / Not the Fed - which exercises target 1 directly. The quiz includes items on all three targets.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topic. A central bank is a national institution that issues the country's currency, sets monetary policy (mainly interest rates), supervises commercial banks, and acts as banker to the government and to other banks. Every major economy has one - the European Central Bank in Europe, the Bank of England in the UK, the Bank of Japan, and so on. The U.S. central bank is the Federal Reserve System, usually called 'the Fed.' Critically, a central bank does NOT take deposits from the public or make loans to individuals - that is the job of commercial banks like Chase or Wells Fargo. The central bank is the bank FOR banks, not for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origin story. The Federal Reserve Act was signed by President Woodrow Wilson on December 23, 1913. What forced its creation? The Panic of 1907 - a bank-run crisis that nearly collapsed the U.S. financial system. With no central bank, the wealthy banker J.P. Morgan personally organized a private bailout of failing banks. Congress decided the country could not depend on a single private banker to save the system. After six years of political fighting (Americans were historically suspicious of a powerful central bank - Andrew Jackson had killed the Second Bank of the United States in 1836), Congress passed the Federal Reserve Act. The compromise was the DUAL structure: a Board in Washington (federal power) plus 12 regional banks (decentralized regional input). The original mission was an 'elastic currency' - a money supply that could expand in a crisis to prevent panics.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dual structure. The Federal Reserve is NOT a single agency - it is a hybrid. At the top is the Board of Governors, a federal agency in Washington with 7 members appointed by the President and confirmed by the Senate. Each governor serves a fixed 14-year term. The Chair (currently Jerome Powell) is appointed for a 4-year term as Chair, separate from the governor term. The Board sets the overall direction. Below the Board are 12 regional Federal Reserve Banks - each headquartered in a major U.S. city (Boston, New York, Philadelphia, Cleveland, Richmond, Atlanta, Chicago, St. Louis, Minneapolis, Kansas City, Dallas, San Francisco). Each regional bank has its own President, chosen by its regional board (NOT by the U.S. President). The regional banks run the day-to-day operations - processing cash, clearing payments, supervising banks in their district. Five of the 12 regional Presidents serve as voting members of the FOMC each year on a rotating basis (the New York Fed President always votes).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diagram. The Board of Governors sits at the top (7 members, Washington DC). Below it sit the 12 regional Federal Reserve Banks as a row of boxes labeled by city. The FOMC overlaps both: it includes ALL 7 Board governors + the New York Fed President (always) + 4 other regional Presidents (rotating). Students should be able to point to a structure box and tell you what it does.
Reference labels (point to these chart features when teaching): 7 governors; 12 banks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 the Board. The Board of Governors has 7 members: the Chair, the Vice Chair, the Vice Chair for Supervision, and 4 other Governors. Each is appointed by the U.S. President and confirmed by the Senate. The term length is 14 years - one of the longest fixed terms in the federal government. Three presidential terms is 12 years, so a governor can outlast the president who appointed them. That length is intentional: it insulates governors from short-term political pressure. The Board sits in the Marriner S. Eccles Building in Washington, D.C. - the only Fed building most Americans have heard of. The Board's powers include setting reserve requirements, supervising the 12 regional banks, voting on every FOMC interest-rate decision, and overseeing large banks.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regional banks. There are 12 Federal Reserve Districts, numbered 1 through 12, each with a regional Federal Reserve Bank: 1-Boston, 2-New York, 3-Philadelphia, 4-Cleveland, 5-Richmond, 6-Atlanta, 7-Chicago, 8-St. Louis, 9-Minneapolis, 10-Kansas City, 11-Dallas, 12-San Francisco. Each regional bank has its own President, chosen by its district's board of directors (NOT appointed by the U.S. President). The regional banks do the operational work: distributing currency to commercial banks, clearing checks, processing electronic payments, supervising the small and mid-sized commercial banks in their district, and producing regional economic research. The New York Fed is the most powerful because it conducts open-market operations on behalf of the entire system - it is the only regional bank that always votes on the FOMC.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map. Students should find their state and identify which Federal Reserve District they live in. Note the lines do NOT match state boundaries - the districts were drawn in 1913 to reflect commerce and banking patterns at the time. The 12th District (San Francisco) is by far the largest in geography, covering all of the western U.S. plus Alaska and Hawaii. The 2nd District (New York) is the smallest geographically but the largest economically.
Reference labels (point to these chart features when teaching): 12 districts; 12 cities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What Is the Federal Reserve?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America's central bank: structure, role, and independence.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FOMC and Rate-Setting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FOMC stands for</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Federal Open Market Committee - the rate-setting body of the Federal Reserve</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Who votes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12 voting members: all 7 Board Governors + New York Fed President + 4 rotating regional Presidents</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it decides</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federal funds rate - the interest rate banks charge each other for overnight loans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often</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Meets 8 times per year (roughly every 6 weeks); Chair gives a press conference after each meeting</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markets watch</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FOMC decisions move trillions in financial markets and shape mortgages, car loans, and business borrowing</a:t>
            </a:r>
            <a:endParaRPr lang="en-US" sz="165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When you hear 'the Fed raised rates,' it means the FOMC voted to raise the federal funds rate.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Fed Chair's Role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the Chair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Chairs FOMC meetings (sets the agenda)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Speaks for the Fed publicly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Testifies before Congress twice a 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Signs every Federal Reserve Note (dollar bill)</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Chair's Power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4-year term as Chair (renewable)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Markets parse every speech word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influential single voice in U.S. monetary policy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Jerome Powell since February 2018</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Chair holds enormous influence but only ONE vote on the FOMC. Persuasion is the real job.</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the Fed Differs From Your Bank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Feature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The Federal Reserve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A Commercial Bank (Chase, Wells Fargo)</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Customers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Banks and the U.S. government</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Individuals and businesses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Goal</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Stable economy + healthy banking system</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Profit for shareholders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Issues currency?</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YES (Federal Reserve Notes = dollars)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NO (only the Fed can issue currency)</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Sets interest rates?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YES (the federal funds rate)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NO (banks follow the Fed's rate)</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Takes your deposits?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NO (cannot open an account with the Fed)</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YES (checking, savings, CDs)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Lends to you?</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NO (lends only to banks)</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YES (mortgages, car loans, etc.)</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Fed is a BANKER'S BANK. You cannot deposit money at the Fed.</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Independence From Congress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it means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 makes monetary-policy decisions WITHOUT Congressional approval</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Structural protections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14-year governor terms; President cannot fire governors for policy disagreement</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Funding independence</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 pays its own costs from interest on bond holdings - no Congressional money</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Accountability</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reports to Congress twice a year, but Congress cannot vote on rate decisions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Created by Congress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Independence is statutory, not constitutional - Congress could amend the Fed Act</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Fed is INDEPENDENT, not unaccountable. Congress created it but cannot vote on rates.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Independence Matters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Case For Independence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Politicians want low rates before elections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 rates boost growth short-term but cause inflation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Independent Fed can raise rates when needed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Most economists support independence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Congress's dual mandate: maximum employment and stable prices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Critics' Case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Powerful agency not directly elected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Rate decisions hurt some Americans (savers vs. borrowers)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lawmakers want more Congressional control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Audit-the-Fed proposals appear regularly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This is a live democratic-theory debate, not a settled question.</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 America's central bank, created 1913</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Dual structure: 7-member Board + 12 regional banks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 is a BANKER'S BANK - serves banks, not you</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Independence: 14-year terms, self-funded, no Congress vote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Federal Reserve's structure and primary roles</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Distinguish the Fed from a typical commercial bank</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Fed was created and how it remains independent from Congress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 Central Bank?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 Central Bank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Issues the national currency (dollars)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Sets monetary policy (interest rates)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Supervises commercial banks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Acts as banker to the government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Every Major Country Has One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Crisis lender: prevents bank panics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Inflation control: limits money supply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Smooth payments: clears checks, wires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 central bank = the Federal Reserve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 central bank is the bank for banks, not for individuals.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Fed Was Created in 1913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Founding law</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Federal Reserve Act, signed by Woodrow Wilson on December 23, 1913</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triggered it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Panic of 1907 - a bank-run crisis; J.P. Morgan personally bailed out banks</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political fight</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Americans were suspicious of a powerful central bank; Andrew Jackson killed the prior one in 1836</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compromise</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DUAL structure: a Board in Washington + 12 regional banks across the country</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Original purpose</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Create an 'elastic currency' that could expand and contract to prevent bank panics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Fed was the THIRD U.S. central bank. The first two were killed by political opposition.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Dual Structure: Board + 12 Regional Banks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Board of Governors (Washington, D.C.)</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7 members appointed by the President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Senate confirms; 14-year terms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Sets policy direction; supervises the system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Chair speaks for the Board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12 Regional Federal Reserve Banks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serves a region of the country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has its own President (separate from US Pres)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Run daily operations: cash, payments, supervision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Five vote on the FOMC each year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Fed is BOTH a federal agency AND a network of 12 regional banks.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Federal Reserve System Structure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Hierarchical organizational diagram of the Federal Reserve System: the Board of Governors (7 members) sits at the top, the 12 regional Federal Reserve Banks (Boston, New York, Philadelphia, Cleveland, Richmond, Atlanta, Chicago, St. Louis, Minneapolis, Kansas City, Dallas, San Francisco) form the middle tier, and the Federal Open Market Committee (FOMC) appears as a connector box at the bottom combining Board members and rotating regional bank president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Fed structure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Board of Governors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Members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7 Governors, including the Chair and the Vice Chair</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Appointment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Appointed by the U.S. President and confirmed by the Senate</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Term length</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14 years - longer than three presidential terms; insulates them from politics</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Where they sit</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Eccles Building in Washington, D.C.</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Powers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Sets reserve requirements; supervises regional banks; votes on every FOMC decision</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Fed governors serve 14-year terms - the structural anchor of Fed independence (longer than three presidential terms).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12 Regional Federal Reserve Banks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12 District Cities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Boston, New York, Philadelphia, Cleveland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Richmond, Atlanta, Chicago, St. Louis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Minneapolis, Kansas City, Dallas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San Francisco</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Regional Banks Do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Distribute currency and coin in their district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Clear checks and process payments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Supervise local commercial banks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Conduct regional economic research</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Each region has its own Fed bank. Your dollar bills come from the one in your district.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12 Federal Reserve Districts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Map of the contiguous United States showing the 12 Federal Reserve Districts, each district shaded a distinct color and labeled by district number (1 through 12) and the headquartered city of its regional Federal Reserve Bank (Boston, New York, Philadelphia, Cleveland, Richmond, Atlanta, Chicago, St. Louis, Minneapolis, Kansas City, Dallas, San Francisco). District boundaries do not match state boundarie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12 Fed districts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Federal Reserve?</dc:title>
  <dc:subject>PptxGenJS Presentation</dc:subject>
  <dc:creator>More Lessons Less Planning</dc:creator>
  <cp:lastModifiedBy>More Lessons Less Planning</cp:lastModifiedBy>
  <cp:revision>1</cp:revision>
  <dcterms:created xsi:type="dcterms:W3CDTF">2026-06-11T05:58:51Z</dcterms:created>
  <dcterms:modified xsi:type="dcterms:W3CDTF">2026-06-11T05:58:51Z</dcterms:modified>
</cp:coreProperties>
</file>