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what does it mean to be free, and where should a government get its power? Preview that Voltaire and Rousseau answered these questions with reason, free speech, tolerance, the social contract, and popular sovereignty.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what the Enlightenment was, Voltaire's core ideas, Rousseau's core ideas, the meaning of his famous line, and the accurate influence of both on the two revolutions.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Enlightenment was an 1700s movement built on reason. Thinkers used reason instead of tradition or authority and questioned kings, churches, and old customs. They searched for natural laws about government and society, believed society could be improved through reason, and their ideas helped inspire later revolutions.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Voltaire was a French Enlightenment writer who lived from 1694 to 1778. He championed reason and used sharp wit to attack ignorance. He defended free speech, the freedom to express ideas and criticize the government, and believed no one should be punished for stating their opinions. His writings made him one of the most famous thinkers of the Enlightenment.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public-domain eighteenth-century portrait of a young Voltaire. Use it as a historical reference image, not as evidence for any claim beyond identifying Voltaire.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Voltaire argued for religious tolerance, which means people may hold different beliefs without punishment, and he criticized the church for persecuting people over religion. He attacked tyranny, the cruel and unjust use of power, mocked corrupt rulers and unjust laws, and argued that reason should limit the power of church and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Jean-Jacques Rousseau was a Genevan thinker who lived from 1712 to 1778. He famously wrote, 'Man is born free, and everywhere he is in chains,' meaning people are born free but are bound by unjust rulers and laws. He argued that a just society must protect people's freedom, and he became a leading voice of the Enlightenment.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public-domain eighteenth-century portrait of Jean-Jacques Rousseau. Use it as a historical reference image, not as evidence for any claim beyond identifying Rousseau.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1762 Rousseau published his book The Social Contract. A social contract is an agreement to form a government that serves the common good, in which people give up some freedom in exchange for protection and order. Rousseau argued that a legitimate government must serve the whole community, and the book begins with his famous line, 'Man is born free, and everywhere he is in chains.'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title page of the first edition of Rousseau's Du contrat social (The Social Contract), published in 1762. Use it as a historical reference to the book at the center of the lesson, not as a reading task.
Reference labels (point to these chart features when teaching): Du contrat social; Published 1762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Popular sovereignty means political power belongs to the people, who are the true source of a government's authority. No king or noble is the rightful source of power. Rulers govern only on behalf of the people, and if the people are the source of power, they decide who governs. This idea challenged the divine right of kings.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will is what the whole community wants for the common good. Rousseau said a legitimate government must follow the general will. The general will is not just what a majority wants at one moment; it is what is best for the community as a whole. Following the general will keeps government tied to the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Voltaire focused on freedom of thought and speech, fighting for religious tolerance and against tyranny, and trusting reason to limit abusive power. Rousseau focused on political freedom and the common good, arguing that government must follow the general will and that power belongs to the people. They often disagreed, but both reshaped how people think about freedom and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Enlightenment ideas about freedom spread across Europe and the colonies. The idea of a social contract shaped the American Revolution of 1776, and Rousseau's ideas about popular sovereignty influenced the French Revolution of 1789. Revolutionaries argued that governments must serve the people. These ideas connect Voltaire and Rousseau to the revolutions students study next in this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Enlightenment, reason, Voltaire, religious tolerance, and free speech.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Rousseau, social contract, popular sovereignty, general will, and The Social Contract.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Enlightenment's use of reason to Voltaire's freedoms, Rousseau's social contract and general will, and the accurate influence of both on the American and French Revolutions.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Voltaire, Rousseau, and the Enlightenment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two Enlightenment thinkers used reason, freedom, and the social contract to change what people expect from government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core ideas of the Enlightenment: reason and freedom</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Voltaire's ideas: reason, free speech, and religious tolerance</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Rousseau's social contract, popular sovereignty, and general will</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meaning of 'Man is born free, and everywhere he is in chains'</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these ideas influenced the American and French Revolutions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the Enlightenment?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An Age of Reason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Enlightenment was an 1700s movement built on reason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Thinkers used reason instead of tradition or authority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questioned kings, churches, and old customs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Seeking Natural Laws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searched for natural laws about government and society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believed society could be improved through reason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ideas helped inspire later revolutions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Enlightenment used reason to question tradition and to seek natural laws about government and society.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Voltaire: Reason and Free Speech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Voltaire was a French Enlightenment writer who lived from 1694 to 1778.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championed reason and used sharp wit to attack ignorance.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Voltaire defended free speech: the freedom to express ideas openly.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believed no one should be punished for stating their opinions.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writings made him one of the most famous thinkers of the Enlightenment.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Voltaire championed reason and free speech, the freedom to express ideas and criticize the government without punishment.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Voltaire (1694-1778)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ortrait of a young Voltaire in a powdered grey wig, lace cravat, and dark green coat with gold buttons, against a dark backgrou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Period portrait of Voltaire (1694-1778)</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Voltaire: Tolerance and Critique of Tyranny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Religious Tolerance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Voltaire argued for religious tolerance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Religious tolerance means people may hold different beliefs without punishment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criticized the church for persecuting people over religion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Against Tyranny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Voltaire attacked tyranny, the cruel and unjust use of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mocked corrupt rulers and unjust laws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argued that reason should limit the power of church and state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Voltaire is remembered for defending everyone's right to speak, even people whose views he strongly disagreed with.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Rousseau: Man Is Born Free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Jean-Jacques Rousseau was a Genevan thinker who lived from 1712 to 1778.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famously wrote, 'Man is born free, and everywhere he is in chains.'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Rousseau meant people are born free but are bound by unjust rulers and laws.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argued that a just society must protect people's freedom.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Rousseau became a leading voice of the Enlightenment.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Rousseau wrote that 'Man is born free, and everywhere he is in chains,' meaning people are born free but bound by unjust rule.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Jean-Jacques Rousseau (1712-1778)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ortrait of Jean-Jacques Rousseau, a man with grey curled hair in a brown coat and white cravat, against a dark background.">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Period portrait of Jean-Jacques Rousseau (1712-1778)</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Social Contract (1762)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1762 Rousseau published his book The Social Contract.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social contract forms a government that serves the common good.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People give up some freedom in exchange for protection and order.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Rousseau argued that a legitimate government must serve the whole community.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book begins, 'Man is born free, and everywhere he is in chains.'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Social Contract (1762), Rousseau argued people form government by agreement to serve the common good.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Title Page of Rousseau's The Social Contract (1762)</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printed first-edition title page of Rousseau's Du contrat social (Amsterdam, 1762), with centered typeset French title text and a small engraving of a figure holding scale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Title page of Du contrat social (The Social Contract), 1762</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Popular Sovereignty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Power Belongs to the People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Popular sovereignty means political power belongs to the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are the true source of a government's authority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king or noble is the rightful source of power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Government Serves the People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Rulers govern only on behalf of the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the people are the source of power, they decide who governs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idea challenged the divine right of kings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Popular sovereignty means political power belongs to the people, the true source of a government's authority.</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General Will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general will is what the whole community wants for the common good.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Rousseau said a legitimate government must follow the general will.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general will is not just what a majority wants at one moment.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what is best for the community as a whole.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Following the general will keeps government tied to the people.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For Rousseau, the general will is the community's shared interest in the common good, not simply private wishes.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Voltaire vs. Rousseau: Two Views of Freedom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Voltaire's Focus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Voltaire focused on freedom of thought and speech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fought for religious tolerance and against tyranny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trusted reason to limit abusive power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Rousseau's Focus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Rousseau focused on political freedom and the common good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argued government must follow the general will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said power belongs to the people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Voltaire and Rousseau often disagreed, but both reshaped how people think about freedom and government.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Influence on the American and French Revolutions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Enlightenment ideas about freedom spread across Europe and the colonies.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idea of a social contract shaped the American Revolution of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Popular sovereignty influenced the French Revolution of 1789.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Revolutionaries argued that governments must serve the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These ideas connect Voltaire and Rousseau to the revolutions studied next.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Enlightenment ideas of freedom and the social contract helped inspire the American (1776) and French (1789) Revolutions.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Reference Guide: The Enlightenment and Voltaire</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Enlightenment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1700s movement that used reason to question tradition and old authority.</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reason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Using logical thinking, rather than tradition or authority, to understand the world.</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Voltaire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French Enlightenment writer (1694-1778) who defended reason, free speech, and tolerance.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religious tolerance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Accepting that people may hold different religious beliefs without being punished.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free speech</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freedom to express ideas and criticize the government without punishment.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movement, its main tool, its most famous writer, and two freedoms Voltaire defended.</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Reference Guide: Rousseau and Government by Consent</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Rousseau</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Genevan Enlightenment thinker (1712-1778) who argued for popular sovereignty.</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social contract</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agreement in which people form a government that serves the common good.</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popular sovereignty</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idea that political power belongs to the people, the true source of authority.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general will</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What the whole community wants for the common good, which government must follow.</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Social Contract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Rousseau's 1762 book arguing that government must follow the general will.</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Rousseau, his big idea of agreement, the source of power, the common good, and his 1762 book.</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Enlightenment used reason to question tradition and seek natural laws.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Voltaire championed free speech and religious tolerance and attacked tyranny.</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Rousseau argued that people are born free and that power belongs to the people.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The Social Contract, legitimate government must follow the general will.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These ideas helped inspire the American and French Revolutions.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Voltaire, Rousseau, and the Enlightenment</dc:title>
  <dc:subject>PptxGenJS Presentation</dc:subject>
  <dc:creator>More Lessons Less Planning</dc:creator>
  <cp:lastModifiedBy>More Lessons Less Planning</cp:lastModifiedBy>
  <cp:revision>1</cp:revision>
  <dcterms:created xsi:type="dcterms:W3CDTF">2026-07-27T17:14:47Z</dcterms:created>
  <dcterms:modified xsi:type="dcterms:W3CDTF">2026-07-27T17:14:47Z</dcterms:modified>
</cp:coreProperties>
</file>