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question the whole lesson answers: if nobody on this coast wrote anything down, how did everyone know who held which rank?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wording inside the quotation marks in these rows is Boas's own, from page 341. This is the clearest evidence that property distribution is a record system: a name is an identity claim, and on this coast it was purchased publicly.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Hold the two halves together. Boas does not say wealth was despised; he says holding it was honorable but giving it away was what made it worth holding.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things to name out loud: the inner quotation is reported speech from the people themselves, and the phrase the Indians is period language belonging to 1897.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mechanism that makes the whole system a record. A guest who accepts is bound to repay double, which gives that guest a reason to remember exactly what was claimed.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reading analogy explicit. Literacy here means knowing which crest belongs to which clan, and that knowledge lived in the community, not in a book.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count the distinct carved figures before you say anything. Then remind them that only somebody who knows the crest system can say whose family this is.
Reference labels (point to these chart features when teaching): Stacked carved figures; House front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three terms are the historical thinking vocabulary of the unit. Co-researcher is the one that changes how students read the 1897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 the reflex here. This is not an outsider's summary of something overheard; the title page itself says the account rests on notes made by a man raised inside the community.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jobs on this slide. Establish that the source is a government publication, and place each half of the Part 4 passage with the right nations: the crest paragraph is Boas on the northern coast, the potlatch paragraphs are the Kwakwaka'wakw in British Columbia.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factual and non-partisan. The point students need is a provenance point: the timing of the record is not an accident.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target three aloud and stop on it. Students will be quoting a named source, not repeating a summary.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grid is the model for Activity Part 3. Walk one row across with the class so the shape of the thinking is visible before they do it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synthesis slide. Do not let students leave with a ranking; the two systems have different failure modes, not different amounts of worth.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takeaway four. It is the sentence that replaces the misconception most students walked in with.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the geography before anything else. Tlingit and Haida homelands sit largely in Alaska; the Kwakwaka'wakw are in British Columbia; the culture area runs on south past Washington. This is one coast crossing modern borders.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hard idea here is ownership. A crest is not a logo anybody may borrow; the right to display it belongs to a clan and had to be paid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phrase in quotation marks here is Boas's own wording from page 324, where he is describing the northern nations of the coast. Students meet this same sentence again in Activity Part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twenty silent seconds with the photograph before you say anything, then ask what a person would need to know before this counts as a record.
Reference labels (point to these chart features when teaching): Carved columns along the bank; Plank houses behind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hook of the whole lesson. The man writing in 1897 says plainly that the observers before him got it wrong. He never says which misreading he means, so do not put words in his mouth.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Rank is the term students most often flatten into wealth. Keep the distinction sharp: wealth is what you have, rank is what witnesses agree you have.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Boas's own figures from page 341. They matter because a countable unit is what let a whole coast compare one family's claim against another's.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Totem Poles and the Potlatch of the Pacific Northwest</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Coast With No Alphabet Kept the Record Straight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Name You Have to Pay For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First name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Boas: the child "is given the name of the place where it is born," and keeps that name until about a year old.</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Second name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relative "gives a paddle or a mat to each member of the clan," and the child receives its second name.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Third name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At about 10 or 12 years old a boy "must distribute a number of small presents, such as shirts or single blankets," among his own clan or tribe.</a:t>
            </a:r>
            <a:endParaRPr lang="en-US" sz="15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helps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"When the youth thus starts out in life, he is liberally assisted by his elders, particularly by the nobility of the tribe."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Even a name had to be paid for in front of witnesses.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Wealth Is Not for Keeping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Boas wrote that "possession of wealth is considered honorable."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person aimed to acquire a fortune.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What mattered more was "the ability to give great festivals."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giver's name gained "greater weight in the councils of the tribe."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more he distributed, the greater his renown among the people.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Wealth counted only after you had handed it out.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Rivals Fight With Property Only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"Formerly feats of bravery counted as well as distributions of property, but nowadays, as the Indians say, 'rivals fight with property only.'"</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Franz Boas, page 343. The words inside the inner marks are what Boas reports speakers themselves saying.</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Boas writes that boys of different clans were pitted against each other by their elders, each urged to outdo his rival, and that chiefs and whole clans competed the same way.</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Warning: "the Indians" is Boas's 1897 wording, not the wording this lesson uses.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Gift You Cannot Refuse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Boas: the recipient "is not at liberty to refuse the gift."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calls it "nothing but an interest-bearing loan."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"must be refunded at some future time with 100 per cent interest."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Accepting made a guest a witness and a debtor at the same time.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debt is what kept every witness paying attention.</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Reading a Crest Column Up Close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figures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Each carved figure is a crest.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crest belongs to a whole clan.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Stacked figures name more than one family line.</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The purpose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Some columns keep a dead relative's memory alive.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Some stand in front of a house.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Some are carved into the house front itself.</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reader</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column faces the village and the water.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Anyone who knows the crests can read the claim.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claim holds only if the family paid for it.</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You read a column by knowing the crests, not by sounding out letters.</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Carved Crest Column Close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of one tall carved cedar column standing directly in front of a two-storey clapboard house. Six or seven carved figures are stacked one above another from the base of the column to its top, including a wide-browed creature mask and, near the top, a figure wearing a tall hat and holding a long serpent-like form. The house behind has sash windows, a plank door, and a wooden stair with a handrail at the right.">    </p:cNvPr>
          <p:cNvPicPr>
            <a:picLocks noChangeAspect="1"/>
          </p:cNvPicPr>
          <p:nvPr/>
        </p:nvPicPr>
        <p:blipFill>
          <a:blip r:embed="rId1"/>
          <a:stretch>
            <a:fillRect/>
          </a:stretch>
        </p:blipFill>
        <p:spPr>
          <a:xfrm>
            <a:off x="3297396" y="795528"/>
            <a:ext cx="254920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crest column at Wrangell, Alaska. Photo by A. C. Pillsbury, about 1899.</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Reading a Record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Ethnography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written description of a people's customs, put together by someone who studies them and usually published long after the practices began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Provenance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record of who set a document down, when, and whose hands it passed through before it reached us</a:t>
            </a:r>
            <a:endParaRPr lang="en-US" sz="17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Co-researcher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person from inside the community who gathers and records information alongside an outside researcher, and whose notes become part of the published report</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Ask who held the pen before you decide what a source can prove.</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Wrote This Down: Boas and Hunt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Franz Boas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Worked on this coast in the 1880s and 1890s.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was not a member of any of these nations.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wrote the account up and signed his name to it.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George Hunt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Raised at Fort Rupert among the Kwakwaka'wakw.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spoke Kwak'wala, the language of the people described.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title page credits the notes in the report to him.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title page names notes made by Mr. George Hunt. This is a collaboration.</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Kind of Book This 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account sits in the Report of the U.S. National Museum for 1895.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Government Printing Office published it in 1897.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makes it a United States government document, free to reprint.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full title uses the older spelling of the nation's name.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Boas and Hunt worked among the Kwakwaka'wakw in British Columbia.</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crest pages cover the northern nations, Tlingit and Haida included; the potlatch pages describe the Kwakwaka'wakw.</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Banned: 1885 to 1951</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Canada, 1885</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Canada made the potlatch illegal. The ban stayed on the books until 1951.</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United States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Federal assimilation policy in the same decades pressed Native families to give up ceremonies of this kind.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it matters here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Boas and Hunt were writing down a ceremony that governments were working to stop.</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survived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Families kept holding potlatches, and the ceremony is practiced openly today.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A record made while a practice is outlawed is part of its provenance.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a crest column records and who has the right to raise one.</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potlatch claimed and confirmed standing in front of witnesses.</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Boas's own words to describe how property worked as a record.</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who set a record down, when, and from what standpoint.</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Judge what these records can and cannot settle about the coast.</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These Records Can and Cannot Settle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The record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can show</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cannot settle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crest column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Which crests a family claimed, and that they paid to raise it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year it was carved, unless somebody wrote that down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potlatch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That a rank was claimed before witnesses who owed a return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What was said, once the last witness has died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1897 report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How the system worked in one region in the 1880s and 1890s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How it worked centuries earlier, or in every nation on the coast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Naming what a record cannot settle is doing history well.</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Systems, One Job</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writing system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Marks on paper stand for sounds.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stranger who knows the alphabet can read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If the paper burns, the record is gone.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coast's system</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Carved crests stand for families and their stories.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person who knows the crests can read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Witnesses carry the claim, and the debt keeps them honest.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Both systems store a claim so somebody can check it later.</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Pacific Northwest Coast nations kept exact records without an alphabet.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crest column displays the crests a family owns the right to show.</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potlatch claimed rank by giving property away in front of witnesses.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Boas called the potlatch an interest-bearing investment of property.</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1897 report rests on notes made by George Hunt, a Kwak'wala speaker.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Coast With No Alphabet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Pacific Northwest Coast runs from Alaska south to northwestern California.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Tlingit, Haida, and Kwakwaka'wakw nations live along that coast.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Kwakwaka'wakw was historically written "Kwakiutl" in older reports.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None of these nations used an alphabet or wrote on paper.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still kept exact track of rank, family, and story.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No alphabet is not the same thing as no record.</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a Family's Record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Crest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figure such as a raven, bear, or whale that a clan has the right to display, and that shows which family a person belongs to</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Crest column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tall carved cedar post, commonly called a totem pole, that displays a family's crests and can be raised to keep alive the memory of a relative who has died</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Clan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group of families who trace descent from a common ancestor and who share the right to the same crests</a:t>
            </a:r>
            <a:endParaRPr lang="en-US" sz="17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 crest is property. A family owns the right to show it.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a Carved Column Holds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Boas: a crest ornaments "objects belonging to a member of the clan."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Crests are "carved on columns" to perpetuate a memory.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 phrase is "to perpetuate the memory of a deceased relative."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are "painted on the house front" or on a column before the house.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same crests are "also shown as masks in festivals of the clan."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 column is not decoration. It is a public claim about a family.</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Crest Columns Standing in a Village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of a Pacific Northwest Coast village seen from across calm water. About a dozen tall carved cedar columns stand in a row along a low bank behind a gravel beach, several of them reaching well above the roofs. Eight to ten gable-roofed plank houses with windows sit behind and between the columns, and dense conifer forest fills the ridge above the village. No people and no canoes are in the frame.">    </p:cNvPr>
          <p:cNvPicPr>
            <a:picLocks noChangeAspect="1"/>
          </p:cNvPicPr>
          <p:nvPr/>
        </p:nvPicPr>
        <p:blipFill>
          <a:blip r:embed="rId1"/>
          <a:stretch>
            <a:fillRect/>
          </a:stretch>
        </p:blipFill>
        <p:spPr>
          <a:xfrm>
            <a:off x="1693868" y="795528"/>
            <a:ext cx="5756264"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Haida village in Alaska, photographed by E. A. Hegg, published 1908.</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Potlatch, and What Observers Got Wrong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"This custom has been described often, but it has been thoroughly misunderstood by most observers. The underlying principle is that of the interest-bearing investment of property."</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Franz Boas, Report of the U.S. National Museum for 1895, printed 1897, page 341</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Boas is describing the method of acquiring rank: the potlatch, or the distribution of property. He says observers had been reading it wrong, but he never says which misreading he means.</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 wasteful-destruction story is the misreading his principle rules out, though Boas never names it.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Four Words for Rank and Giving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Potlatch</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ceremony at which a family gives away large amounts of property in front of witnesses in order to claim or confirm its position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Rank</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person's standing in the community, which on this coast had to be claimed in public and paid for in property rather than simply inherited quietly</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Distribution of property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act of handing out goods to guests at a ceremony, which Boas described as an interest-bearing investment of property</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Blanket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unit of value Boas recorded on this coast: a single blanket was valued at 50 cents, and a double blanket was valued at three single blankets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Rank on this coast was not announced. It was purchased in public.</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Blankets Were the Money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Boas recorded it was worth</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One blanket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unit of value on this coast; a cheap white woolen blanket valued at 50 cents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double blanket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Valued at three single blankets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Everything else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Paid for in blankets, or in objects whose value is measured by blankets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Once the gift can be counted, standing can be counted too.</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Totem Poles and the Potlatch of the Pacific Northwest</dc:title>
  <dc:subject>PptxGenJS Presentation</dc:subject>
  <dc:creator>More Lessons Less Planning</dc:creator>
  <cp:lastModifiedBy>More Lessons Less Planning</cp:lastModifiedBy>
  <cp:revision>1</cp:revision>
  <dcterms:created xsi:type="dcterms:W3CDTF">2026-08-18T05:17:51Z</dcterms:created>
  <dcterms:modified xsi:type="dcterms:W3CDTF">2026-08-18T05:17:51Z</dcterms:modified>
</cp:coreProperties>
</file>