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puzzle: colonies under one empire developed noticeably different ways of producing and trading goods.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Allow thirty silent seconds before discussion. Ask students to identify a visible pattern first, then interpret what that pattern may suggest.
Reference labels (point to these chart features when teaching): Atlantic settlements; Western claims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sourcing before close reading: identify date, publication context, anonymity, measures of value, and the author's dehumanizing treatment of enslaved people.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distinguish source observations in the first four bullets from the interpretation in the final bullet.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to build one complete chain for each region and identify where the chain includes a human decision rather than a physical condition.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asking students to state one difference, one connection, and one caution about the primary source.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choose one target they can already approach and one that will require new evidence.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as the comparison frame. Return to the same five variables as each region appears.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adaptation rather than failure: limited grain potential encouraged a varied mix of household agriculture, fishing, timber, crafts, and commerce.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Treat the source's praise of New York wheat as evidence of the author's commercial viewpoint, not as a neutral ranking of regions.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Separate the environmental explanation for crop choice from the legal and political explanation for coerced labor.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comparison explicit without false equivalence. Contractual limits did not make service benign, and they did not make it the same as lifelong hereditary bondage.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routes as a network model, not a claim that every ship sailed a perfect triangle. Name forced migration as a central human reality of Atlantic exchange.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four-step routine, then move directly to the dedicated map slide. Students should distinguish what is visible from what requires historical context.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Colonial Regions, Three Economies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Geography, trade, and labor in British North America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Mitchell's Map of British North America, 1755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40736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Hand-colored 1755 Mitchell map showing British colonial settlements along the Atlantic coast and expansive British claims extending westward across North America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3964" y="795528"/>
            <a:ext cx="5676072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Wrote American Husbandry?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Publication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two-volume work issued in London in 1775 under the description 'by an American'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Authorship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writer's name is not established; the classroom citation identifies Anonymous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Citation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Anonymous, American Husbandry (1775).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Plantation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large agricultural estate organized to produce crops for sale with a controlled labor force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Source lens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observations that also reduce enslaved people to labor inputs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 detailed source can still carry harmful assumptions and a limited viewpoint.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Passages, Three Patterns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4297680"/>
                <a:gridCol w="4297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Region or term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Evidence or meaning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England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Fishery, ships, livestock, and timber show mixed production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York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High-quality wheat in large exports shows a grain surplus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Virginia and Maryland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Tobacco, grain, and lumber show diverse output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Indentured servant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worker bound by contract to labor for a set term, often in exchange for passage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Writer's lens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Totals and rankings value people and land by commercial output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passages offer regional evidence and reveal the writer's commercial priorities.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Economic Patterns Diverged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Geography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Climate, soil, forests, rivers, and coastlines changed production opportunities.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Production and land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production expanded on Indigenous homelands through purchases, coercive law, broken agreements, and violence.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Markets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Merchants and imperial rules connected local goods to distant buyers.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Labor and law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Chattel slavery - A hereditary system that legally treated enslaved people as property for life.</a:t>
            </a:r>
            <a:endParaRPr lang="en-US" sz="175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cause chain explains interaction; no single link explains an entire region by itself.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Wampanoag and other Native homelands, New England mixed sea and farm work.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Lenape and Haudenosaunee trade routes shaped Middle Colony farms and ports.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Chesapeake growth on Powhatan homelands tied land, seasons, and coercive law.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Enslaved labor reached every region, tied by Atlantic trade and imperial rules.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1775 account offers evidence through a commercial, dehumanizing lens.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how geography shaped work across three colonial regions.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New England relied on the sea and commerce.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the Middle Colonies sold grain abroad.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plantation crops to coerced labor in Southern colonies.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how a 1775 writer described colonial work.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Coast, Different Conditions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Mercantilism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imperial system that directed colonial trade to increase the parent country's wealth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Climate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length and reliability of growing seasons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Soil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ease of producing food and a saleable surplus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3580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3580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303580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Waterways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303580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that lowered the cost of moving heavy goods to market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80390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80390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384962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Geography created possibilities; institutions and choices shaped outcomes.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 England: Sea, Timber, and Household Plots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Subsistence farming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food mainly to feed a household rather than to sell for profit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Sea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Coastal waters and good harbors supported fishing and shipping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Forest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Timber supplied boards, masts, and shipbuilding material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3580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3580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303580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Mixed work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303580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Households combined agriculture, maritime trades, and crafts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80390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80390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384962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The 1775 account valued fishery at more than half of one New England total.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Middle Colonies: Grain and Market Towns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1639062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85416" y="886968"/>
            <a:ext cx="384048" cy="384048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8541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Harvest conditions</a:t>
            </a:r>
            <a:endParaRPr lang="en-US" sz="1400" dirty="0"/>
          </a:p>
        </p:txBody>
      </p:sp>
      <p:sp>
        <p:nvSpPr>
          <p:cNvPr id="9" name="bounded_body"/>
          <p:cNvSpPr/>
          <p:nvPr/>
        </p:nvSpPr>
        <p:spPr>
          <a:xfrm>
            <a:off x="36576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Fertile valleys and longer seasons supported grain surpluses.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4206240" cy="1639062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74536" y="886968"/>
            <a:ext cx="384048" cy="384048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7453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Staple crop</a:t>
            </a:r>
            <a:endParaRPr lang="en-US" sz="1400" dirty="0"/>
          </a:p>
        </p:txBody>
      </p:sp>
      <p:sp>
        <p:nvSpPr>
          <p:cNvPr id="14" name="bounded_body"/>
          <p:cNvSpPr/>
          <p:nvPr/>
        </p:nvSpPr>
        <p:spPr>
          <a:xfrm>
            <a:off x="475488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major product produced in large amounts for a region's trade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553462"/>
            <a:ext cx="4206240" cy="1639062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85416" y="2663190"/>
            <a:ext cx="384048" cy="384048"/>
          </a:xfrm>
          <a:prstGeom prst="ellipse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8541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6576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 crop</a:t>
            </a:r>
            <a:endParaRPr lang="en-US" sz="1400" dirty="0"/>
          </a:p>
        </p:txBody>
      </p:sp>
      <p:sp>
        <p:nvSpPr>
          <p:cNvPr id="19" name="bounded_body"/>
          <p:cNvSpPr/>
          <p:nvPr/>
        </p:nvSpPr>
        <p:spPr>
          <a:xfrm>
            <a:off x="36576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crop grown mainly to be sold rather than consumed by the grower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4663440" y="2553462"/>
            <a:ext cx="4206240" cy="1639062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74536" y="2663190"/>
            <a:ext cx="384048" cy="384048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7453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to buyers</a:t>
            </a:r>
            <a:endParaRPr lang="en-US" sz="1400" dirty="0"/>
          </a:p>
        </p:txBody>
      </p:sp>
      <p:sp>
        <p:nvSpPr>
          <p:cNvPr id="24" name="bounded_body"/>
          <p:cNvSpPr/>
          <p:nvPr/>
        </p:nvSpPr>
        <p:spPr>
          <a:xfrm>
            <a:off x="475488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Rivers and merchants moved wheat toward coastal towns and overseas markets.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Fertile land mattered because transport and buyers turned surplus grain into trade.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Southern Colonies: Tobacco, Rice, and Indigo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Tobacco, rice, and indigo brought revenue from distant buyers.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growing seasons supported tobacco and, farther south, rice and indigo.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landholdings concentrated production for Atlantic buyers.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agriculture required planting, tending, harvesting, and processing.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laws enabled landowners to command other people's labor.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Climate helps explain crop choice, but it does not excuse systems of coercion.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Labor Was Not One System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Production setting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estates organized land and workers for saleable output.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landholdings concentrated authority.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Slavery existed in every region; its importance differed sharply.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Different forms of coercion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laborers served under time-limited contracts.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Racial bondage imposed lifelong, inheritable status.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Violence and law denied freedom and family security.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Both systems coerced labor, but duration, legal status, race, and heredity made them fundamentally unequal.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Connecting Colonies to Atlantic Markets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Triangular trade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network of Atlantic routes linking Europe, Africa, the Americas, and the Caribbean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Regional economy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pattern of work, production, and trade that develops in a particular area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Imperial rules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laws that favored English ships and channels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3580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3580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303580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Forced migration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303580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coerced movement of enslaved Africans through Atlantic routes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80390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80390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384962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three-sided diagram is a model of a much larger and less tidy network.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 a Map as an Argument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Source it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Mitchell made the map for a British imperial audience in 1755.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Find exchange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 - A coastal or river city where ships load, unload, and exchange goods.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Trace routes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coasts and rivers that connected settlements with inland areas.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Read power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which boundaries, place names, and territorial claims receive emphasis.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Deck page 10 is the full-page map; record map observations in Section 7.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Colonial Regions, Three Economies</dc:title>
  <dc:subject>PptxGenJS Presentation</dc:subject>
  <dc:creator>More Lessons Less Planning</dc:creator>
  <cp:lastModifiedBy>More Lessons Less Planning</cp:lastModifiedBy>
  <cp:revision>1</cp:revision>
  <dcterms:created xsi:type="dcterms:W3CDTF">2026-08-23T19:40:59Z</dcterms:created>
  <dcterms:modified xsi:type="dcterms:W3CDTF">2026-08-23T19:40:59Z</dcterms:modified>
</cp:coreProperties>
</file>