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Most Greek city-states raised farmers, traders, artists, and philosophers who could also fight. Sparta did the opposite: it raised soldiers first and everything else second. Today students learn how Sparta organized its entire society around war - taking boys from their families at age seven for the agoge, feeding a whole class of professional soldiers on the backs of the enslaved helots, and fighting as a single wall of shields in the phalanx. The lesson ends with Plutarch's own description of how Spartan boys were trained, which students will analyze.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3-4 (Sparta as a militaristic society and its social structure). Target 2 maps to slides 5-8 (the helots and the agoge training). Target 3 maps to slides 13-14 (the whole society organized for war and its trade-offs) and drives the Primary Source Spotlight analysis.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core idea. SPARTA was a Greek city-state in the region of Laconia that was organized almost entirely for war. It was the clearest example of a MILITARISTIC SOCIETY - a society organized around the needs of the army, in which military strength is valued above all else. Where Athens prized trade, art, and debate, Sparta prized discipline and battle-readiness. The Spartans credited their whole system to LYCURGUS, the legendary lawgiver who is said to have created Sparta's strict military laws and way of life. Whether Lycurgus was a real single person or a legend, his 'laws' turned every Spartan citizen into a professional soldier.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 out the social pyramid that made the war machine possible. At the top sat the SPARTIATES - full Spartan citizens and professional soldiers who were freed from all labor so they could train for war. Below them were the PERIOIKOI, free non-citizens who lived nearby, traded, and made goods including weapons and armor, but could not vote or hold office. At the bottom, and by far the most numerous, were the enslaved HELOTS who farmed the land. The whole point of this structure was economic: because helots and perioikoi did the farming, trading, and crafting, a small class of Spartiate citizens could do nothing but train for and fight wars. Sparta's military power rested on this pyramid.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foundation slide - make the helots concrete. The HELOTS were the enslaved people of Laconia and Messenia who farmed the land so Spartan citizens could train for war full time. Many were descended from the people of MESSENIA, a neighboring region Sparta had conquered and forced into helotry. Helots vastly outnumbered the Spartiates - by some estimates seven to one. Their forced farm labor is what made the entire Spartan system possible: because helots grew the food, Spartiate men never had to farm and could devote every day to military training. But that same imbalance made Sparta afraid. The constant fear of a helot revolt is one reason Sparta stayed permanently armed and on guard. The war machine, in other words, ran on the forced labor of the enslaved.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agoge - the heart of the lesson. The AGOGE was the state-run training and education system that all Spartan boys entered at age seven to be raised into soldiers. This is the detail that shocks most students: at seven years old, boys left their families and belonged to the state. They lived and trained together in groups sometimes called herds or companies, learning from the start to obey orders and to depend on one another. The agoge taught almost no reading, music, or art - only as much as was strictly needed. Its goal was singular: to produce obedient, tough, disciplined fighters. Every other Greek city educated boys at home or with tutors in reading and rhetoric; Sparta handed its boys to the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 the physical training - this is what students analyze in the primary source, so make it concrete. The agoge deliberately hardened boys' bodies. They went barefoot to toughen their feet and were given only one thin cloak to last a whole year, in summer heat and winter cold alike. They were deliberately underfed so they would learn to bear hunger. To get more, boys were actually encouraged to steal food - boldly, from gardens or from the men's tables - but if they were caught, they were beaten hard. The lesson was not about honesty; it was about stealth and daring under pressure. And they slept in their companies on rough beds of reeds that they had to gather themselves from the riverbank with their bare hands. Every hardship had a purpose: to build a soldier who could endure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mental and cultural training. The agoge did not just toughen bodies; it shaped minds. Above all it trained obedience - a Spartan was expected to follow orders without question. It built ENDURANCE, the ability to withstand pain, hunger, and hardship without complaint. Boys were taught never to whine or quit. Spartan culture also prized saying much with few words: our word LACONIC, meaning using very few words, comes from Laconia, the Spartan homeland. A famous story says that when an enemy threatened, 'If we take your city, we will destroy it,' the Spartans replied with a single word: 'If.' Blunt, brief, and confident - the ideal of a Spartan soldier.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soldier and set up the image. A HOPLITE was a heavily armed Greek foot soldier who fought with a spear, a large round shield, and a bronze helmet. Every Spartan man became a hoplite. The equipment was heavy: a long thrusting spear and short sword, a large round shield called a hoplon carried on the left arm, and bronze armor - a breastplate, shin guards called greaves, and a helmet. The bronze helmet guarded the head and face; the famous Corinthian type covered nearly the whole face, with narrow slits for the eyes and a bar to protect the nose. Carrying and fighting in this heavy gear for hours took exactly the strength and endurance the agoge built. The next slide shows a real Corinthian hoplite helmet.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helmet. This is a real Corinthian-type bronze helmet from The Metropolitan Museum of Art's open-access collection. Have students notice how it covers nearly the entire head and face: the dome protects the skull, the two eye openings are just wide enough to see through, the vertical bar between them is the nose guard, and the flared cheek pieces protect the sides of the face. The green-and-copper color is the patina bronze takes on over 2,500 years. This is the kind of helmet a Spartan hoplite wore in the phalanx - protection bought at the cost of narrowed sight and muffled hearing.
Reference labels (point to these chart features when teaching): nose guard; eye openings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formation that made the training pay off. The PHALANX was a tight battle formation in which hoplites stood shoulder to shoulder with their shields overlapping into a single wall of bronze, with rows of long spears pointing forward. Its genius was interlocking protection: each man's large round shield covered not just himself but the left side of the man next to him. That meant the whole line was only as strong as its most disciplined soldier - if one man panicked and broke ranks, he exposed his neighbor and the wall could collapse. This is why the agoge drilled obedience and endurance so hard: the phalanx rewarded discipline and trust over individual heroics, and the Spartans drilled it better than any other Greeks. A Spartan phalanx was the most feared infantry in the Greek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institution that bound soldiers together off the battlefield. The SYSSITIA, or common mess, were the communal dining groups that every Spartan man belonged to and ate with for the rest of his life. Even a married adult man ate his meals not at home with his family but in his mess group of about fifteen men. The food was plain and simple on purpose - Sparta was famous for a nearly inedible 'black broth' that visitors could barely stomach. The point of the common mess was social: eating together every day for a lifetime built the bonds of loyalty and trust that held the phalanx together. It also placed a Spartan's loyalty to his fellow soldiers above his loyalty to his own household - exactly what a militaristic society wanted.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the whole society, not just the soldiers, was built for war. Even Spartan women were shaped by the militaristic system. Girls trained in sports like running and wrestling because Spartans believed strong mothers produced strong sons. While the men trained and fought, women ran the family estates and held property, so Spartan women actually had more freedom and property rights than women in most Greek cities, including Athens. But that freedom served the war machine: mothers were expected to raise sons who would rather die than retreat - the famous saying was that a mother told her son to come home 'with your shield or on it' (victorious, or dead and carried on it, but never having thrown his shield away to run). From birth to death, in food, family, and duty, Spartan life was organized around the needs of the army.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honest verdict - this table drives the activity's analysis. Sparta's total focus on war brought real STRENGTHS: it built the most feared infantry in Greece, and it created a society of discipline, courage, unity, and order in which citizens were remarkably equal on the battlefield. But every strength had a COST. The constant war footing and the fear of a helot revolt never let up. Because Sparta valued only military virtue, it produced almost no art, philosophy, or literature - we remember Athens for its ideas and Sparta mainly for its army. The whole system rested on the forced labor of the enslaved helots. And over time the small class of full Spartiate citizens actually shrank, until Sparta could no longer fill its ranks and faded as a power. Students weigh these trade-offs in the Primary Source Spotlight and final response.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what made Sparta a militaristic society, (b) describe the agoge and how the helots made it possible, and (c) name the trade-offs of organizing a whole society for war. The activity's Primary Source Spotlight will ask them to weigh Plutarch's description of the agoge against these ideas and take a position on whether Sparta's focus on war was worth its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Spartan War Machine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one Greek city-state turned its whole society into an army.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and why Sparta organized its whole society around the military</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agoge trained boys and how the helots made it possible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trade-offs of a militaristic society - gains and costs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Sparta: A City-State Built for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Militaristic Society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SPARTA: a Greek city-state in the region of Laconia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MILITARISTIC SOCIETY organized around the army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Military strength was valued above all else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Organized almost entirely for war, not trade or art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Lawgiver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LYCURGUS: the legendary lawgiver of Sparta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Credited with Sparta's strict military laws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Shaped the Spartan way of life for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system trained every citizen as a soldier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MILITARISTIC SOCIETY is organized around the needs of the army, valuing military strength above all else.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Who in Sparta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Spartiate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SPARTIATE was a full Spartan citizen and professional soldier who was freed from all labor so he could train for war</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Perioikoi</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PERIOIKOI were free non-citizens who traded and made goods, including weapons, but could not vote or hold office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Helots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HELOTS were the enslaved people who farmed the land, and they far outnumbered the Spartiates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point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This pyramid freed a small class of citizen-soldiers to do nothing but train for war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SPARTIATE was a full Spartan citizen and professional soldier, freed from all work so he could train for war his entire life.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Helots: The Foundation of the War Machine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the Helots Were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HELOTS: the enslaved people of Laconia and Messenia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Farmed the land the Spartans depended 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Far outnumbered the Spartan citizens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From Messenia, a region Sparta had conquered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They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farming fed the whole Spartan system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freed Spartiates to train for war full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Fear of a helot revolt kept Sparta armed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war machine ran on their forced labor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HELOTS were enslaved people who farmed the land so Spartan citizens could train for war full time - the war machine ran on their labor.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Agoge: Training Begins at Seven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Agoge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AGOGE was the state-run training and education system that all Spartan boys entered at age seven to be raised into soldiers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Age seven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Boys left their families at age seven and belonged to the state, not their parents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Herds / companies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lived and trained together in groups, learning to obey and to depend on one another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goal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Not reading or art but obedience, toughness, and skill in battle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AGOGE was the state training system that all Spartan boys entered at age seven to be raised into soldiers, not farmers or scholars.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Toughening the Body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Barefoot and cold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Boys went barefoot and were given one thin cloak to last a whole year, in heat and cold alike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Little food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were deliberately underfed so they would learn to bear hunger</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Encouraged to steal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Boys were pushed to steal extra food boldly - but were beaten if they were caught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Hard beds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slept in their groups on beds of reeds they gathered themselves with their bare hands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Spartan boys were beaten when caught stealing food - not for stealing, but for being clumsy enough to get caught.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Toughening the Mind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Obedience and Endurance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agoge trained obedience above all else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ENDURANCE: bearing pain, hunger, and hardship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Boys were pushed to never complain or quit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Discipline mattered more than comfort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Few Words: Laconic</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Spartans were famous for short, blunt speech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LACONIC means using very few words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word comes from Laconia, the Spartan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Say much with little - like a soldier's order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ENDURANCE - the ability to withstand pain, hunger, and hardship - was the quality the agoge worked hardest to build in every boy.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Hoplite and His Equipment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Hoplite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HOPLITE was a heavily armed Greek foot soldier who fought with a spear, a large round shield, and a bronze helmet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shield (hoplon)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carried a large round shield called a hoplon on his left arm, plus a long spear and a short sword</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Bronze armor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He wore a bronze breastplate and shin guards called greaves - heavy gear the agoge trained boys to carry</a:t>
            </a:r>
            <a:endParaRPr lang="en-US" sz="17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bronze helmet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bronze helmet of the Corinthian type covered nearly the whole face, with narrow eye slits and a nose guard</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HOPLITE was a heavily armed Greek foot soldier who fought with a spear, a large round shield, and a bronze helmet.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Corinthian Bronze Hoplite Helmet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a Greek Corinthian-type bronze hoplite helmet with a rounded dome, two narrow eye openings, a vertical nose guard, and flared cheek pieces, shown against a plain gray museum background with a green-and-copper patina.">    </p:cNvPr>
          <p:cNvPicPr>
            <a:picLocks noChangeAspect="1"/>
          </p:cNvPicPr>
          <p:nvPr/>
        </p:nvPicPr>
        <p:blipFill>
          <a:blip r:embed="rId1"/>
          <a:stretch>
            <a:fillRect/>
          </a:stretch>
        </p:blipFill>
        <p:spPr>
          <a:xfrm>
            <a:off x="539725" y="795528"/>
            <a:ext cx="806455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Greek Corinthian-type bronze helmet, c. 6th century BCE (The Met, CC0)</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Phalanx: Fighting as 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Formation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PHALANX: a tight block of hoplites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Soldiers stood shoulder to shoulder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round shields overlapped into a wall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Rows of spears pointed forward together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Won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shield guarded the man to the left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line only held if no one broke ranks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Discipline and trust beat individual heroics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Spartans drilled the phalanx better than anyone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PHALANX was a tight battle formation in which hoplites stood shoulder to shoulder with their shields overlapping into a single wall.</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Common Mess (Syssitia)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Syssitia (common mess)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SYSSITIA were the communal dining groups every Spartan man belonged to and ate with for the rest of his life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Eating together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Men ate simple meals in their group instead of at home with their families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Belonging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Membership bound soldiers together and reinforced loyalty to the group over the family</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famous black broth</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Their plain food, including a black broth, was known for being deliberately simple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SYSSITIA (common mess) were the dining groups every Spartan man ate with for life - group loyalty before family.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Whole Society Organized for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Spartan women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Girls trained in sports and were raised to be strong and to run the estates while men trained and fought</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More freedom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Spartan women had more property and freedom than women in most Greek cities, including Athens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Raised for the state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Mothers were expected to raise sons willing to die in battle - to come home with their shield or on it</a:t>
            </a:r>
            <a:endParaRPr lang="en-US" sz="17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Everything for war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From birth to death, Spartan life was shaped by the needs of the militaristic society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Sparta organized its ENTIRE society - men, women, the enslaved, food, and family - around the single goal of military strength.</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Trade-offs of a War Society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Question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Sparta's Strength</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Sparta's Cost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army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most feared infantry in Greece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Constant war footing and fear of revolt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Culture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Discipline, courage, unity, and order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Almost no art, philosophy, or literature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people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Free citizens equal on the battlefield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Built on the forced labor of the helots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future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Centuries of military dominance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citizen population shrank and Sparta faded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Sparta traded art, freedom for the enslaved, and flexibility for the strongest army in Greece - a trade-off students judge in the activity.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SPARTA was a MILITARISTIC SOCIETY organized entirely for war</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AGOGE trained boys as soldiers from age seven - endurance and obedience</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HELOTS farmed so SPARTIATES could train; hoplites fought in the PHALANX</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Sparta traded art and freedom for the strongest army in Greece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Spartan War Machine</dc:title>
  <dc:subject>PptxGenJS Presentation</dc:subject>
  <dc:creator>More Lessons Less Planning</dc:creator>
  <cp:lastModifiedBy>More Lessons Less Planning</cp:lastModifiedBy>
  <cp:revision>1</cp:revision>
  <dcterms:created xsi:type="dcterms:W3CDTF">2026-07-27T15:27:28Z</dcterms:created>
  <dcterms:modified xsi:type="dcterms:W3CDTF">2026-07-27T15:27:28Z</dcterms:modified>
</cp:coreProperties>
</file>