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lesson question: how did looking through a telescope change what people believed about the universe? Preview that Galileo gathered evidence by direct observation, and that this shift from authority to observation marks the birth of modern science. Keep the Church conflict factual and neutral throughout.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Galileo made four major discoveries with his telescope. First, four moons circling Jupiter, which he named the Medicean Stars. Second, the phases of Venus, changing lit shapes like the Moon's phases. Third, craters and mountains on the Moon. Fourth, sunspots on the surface of the Sun. Together the Moon's craters and the Sun's spots showed the heavens were not the perfect, unchanging spheres people had assumed.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Galileo's own drawings of the Moon from Sidereus Nuncius (1610). They show a rough, cratered surface with mountains and shadows, not the smooth perfect sphere people had imagined. Use them to show that Galileo recorded what he actually saw.
Reference labels (point to these chart features when teaching): Rough, cratered surface; Shadowed mountains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January 1610 Galileo saw small star-like bodies beside Jupiter. Watching night after night, he found their positions changed and that there were four of them, always staying near Jupiter. He concluded they were moons orbiting Jupiter, and he named them the Medicean Stars. This is the evidence students read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geocentric model assumed everything in the sky orbits the Earth. Galileo's four moons clearly orbit Jupiter, not the Earth, so not everything orbits the Earth. The phases of Venus were further evidence, because they show Venus orbits the Sun. Together these observations supported the heliocentric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this dispute neutrally and factually. The Catholic Church supported the geocentric model, while Galileo's evidence supported the heliocentric one. In 1616 Church officials warned Galileo about promoting the idea. In 1633 he was tried and told to withdraw his support for it, and he spent his last years under house arrest. Present these as historical facts without taking a 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five terms exactly as defined: geocentric, heliocentric, Ptolemaic model, Copernican model, and telescope. Students use these definitions to complete the Reference Guide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five terms exactly as defined: Sidereus Nuncius, phases of Venus, sunspots, Medicean Stars, and observation. Students use these definitions to complete the Reference Guide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method. Galileo tested ideas against evidence he could observe and record, and he let others check his observations. This habit of trusting observation over long-accepted authority is why his work is called the birth of modern science. A model is only as strong as the evidence that supports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essential question. Each takeaway connects an observation to the shift from the geocentric to the heliocentric model, and to why observation-based evidence marks the birth of modern science.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targets keep the lesson centered on evidence: the two competing models, Galileo's telescope, the specific observations, the neutral account of the Church conflict, and why observation-based reasoning marks modern science.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Galileo Galilei was born in 1564 in Pisa, Italy. He was an astronomer, physicist, and mathematician. He improved the telescope and pointed it at the sky, choosing to trust careful observation over long-accepted authority. This habit of testing ideas against what he could see is the thread of the whole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period portrait of Galileo painted by Justus Sustermans in 1636, held at the National Maritime Museum, Greenwich. Use it as a historical reference image, not as evidence for any claim beyond identifying Galileo.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geocentric model places the Earth at the center of the universe, with the Sun, Moon, and planets orbiting the Earth. It is called the Ptolemaic model after the ancient astronomer Ptolemy. It was widely accepted for over a thousand years and was supported by the Catholic Church, partly because it matched what people saw with the naked eye each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1660 celestial chart by Andreas Cellarius showing the geocentric (Ptolemaic) system, with the Earth at the center and the planets arranged in circles around it. Use it to picture what the Earth-centered model looked like to educated Europeans.
Reference labels (point to these chart features when teaching): Earth at the center; Planets circle the Earth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heliocentric model places the Sun at the center, with the Earth and planets orbiting the Sun. It is called the Copernican model after Nicolaus Copernicus, who proposed it in 1543. At first this idea had little direct evidence to support it. Galileo's telescope observations would later provide that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1660 celestial chart by Andreas Cellarius showing the heliocentric (Copernican) system, with the Sun at the center and the Earth as one of the planets orbiting it. Compare it directly with the Ptolemaic chart to see how the two models differ.
Reference labels (point to these chart features when teaching): Sun at the center; Earth as one orbiting planet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1609 Galileo built and improved his own telescope, an instrument that uses lenses to make distant objects appear closer and larger. In 1609 and 1610 he pointed it at the Moon, the planets, and the stars and recorded details no one had ever seen before. These recorded observations became the evidence he published in 1610.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Scientific Revolution: Copernicus and Galileo</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Galileo's telescope turned observation into evidence and challenged the Earth-centered universe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Galileo Saw: Four Discoveries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1. Jupiter's Moons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Four moons circling Jupiter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He called them the Medicean Stars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Key evidence in this lesson</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2. Phases of Venus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Venus shows changing lit shapes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Like the phases of the Moon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Shows Venus orbits the Sun</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3 and 4. Moon and Sun</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Craters and mountains on the Moon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Sunspots on the surface of the Sun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heavens were not perfect</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Galileo recorded four discoveries: Jupiter's four moons, the phases of Venus, the Moon's craters, and sunspots.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Galileo's Own Drawings of the Moon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alileo's own 1610 ink-wash drawings of the Moon, showing a rough, cratered, mountainous surface with shadow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Galileo's telescope drawings of the Moon's phases, from Sidereus Nuncius (1610)</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Jupiter's Four Moons: The Key Evidence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January 1610 Galileo saw small stars beside Jupiter.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Night after night their positions changed.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counted four bodies that stayed near Jupiter.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concluded they were moons orbiting Jupiter.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named them the Medicean Stars.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Galileo's four moons orbit Jupiter, not the Earth - direct evidence from many nights of observation.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Moons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Old Assumption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geocentric model said everything orbits Earth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Nothing was supposed to circle another body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New Evidence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Four moons clearly orbit Jupiter, not Earth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not everything orbits the Earth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phases of Venus show Venus orbits the Sun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If moons orbit Jupiter and Venus orbits the Sun, then not everything orbits the Earth.</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Conflict with the Church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Catholic Church supported the geocentric model.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Galileo's evidence supported the heliocentric model.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1616 Church officials warned Galileo about the idea.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1633 Galileo was tried and told to withdraw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spent his last years under house arrest.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Church backed the geocentric model; Galileo was warned in 1616 and tried in 1633.</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Models of the Universe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geocentric</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model that places the Earth at the center of the universe, with the Sun, Moon, and planets orbiting the Earth.</a:t>
            </a:r>
            <a:endParaRPr lang="en-US" sz="155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heliocentric</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model that places the Sun at the center, with the Earth and planets orbiting the Sun.</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Ptolemaic model</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Earth-centered model of the universe named for the ancient astronomer Ptolemy.</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Copernican model</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Sun-centered model of the universe proposed by Nicolaus Copernicus.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telescope</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instrument that uses lenses to make distant objects appear closer and larger.</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name the two models, the astronomers behind them, and the tool that gathered the evidence.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Galileo's Evidence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Sidereus Nuncius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Galileo's 1610 book, The Starry Messenger, that reported his telescope discoveries.</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phases of Venus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changing lit shapes of Venus that show Venus orbits the Sun.</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sunspots</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Dark spots on the surface of the Sun that Galileo observed through his telescope.</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Medicean Stars</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name Galileo gave to the four moons he discovered orbiting Jupiter.</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observation</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Information gathered by carefully watching and measuring the natural world.</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name Galileo's book, his key observations, and the method that made them evidence.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Birth of Modern Science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Test ideas against evidence you can observe and record.</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Let others check your observations for themselves.</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Say</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Galileo trusted observation over long-accepted authority.</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Say</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Observation-based evidence marks the birth of modern science.</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carefully</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model is only as strong as the evidence that supports it.</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Modern science began when observation became the test of what is true.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Geocentric put Earth at the center; heliocentric put the Sun at the center.</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Copernicus proposed the heliocentric model in 1543, but lacked direct evidence.</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Galileo used the telescope in 1609-1610 to gather that evidence.</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Jupiter's moons and the phases of Venus show not everything orbits Earth.</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Trusting observation over authority marks the birth of modern science.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geocentric and heliocentric models</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Galileo used the telescope for evidence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Jupiter's moons and Venus as evidence for heliocentrism</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Galileo-Church conflict in neutral terms</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observation marks the birth of modern science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Galileo Galilei?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Galileo Galilei was born in 1564 in Pisa, Italy.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was an Italian astronomer, physicist, and mathematician.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built and improved the telescope for studying the sky.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trusted observation - evidence he could see - over authority.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 discoveries made him famous across Europe.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Galileo built evidence by observation, using the telescope to study the sky himself.</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Galileo Galilei, portrait by Justus Sustermans (1636)</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seventeenth-century oil portrait of Galileo Galilei, a bearded elderly man in a dark robe with a white collar, seated against a dark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Galileo Galilei, painted by Justus Sustermans, 1636</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Geocentric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Earth at the Center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geocentric model places Earth at the center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Sun, Moon, and planets orbit the Earth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Named the Ptolemaic model after Ptolemy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Widely Accepted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accepted for over a thousand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Catholic Church supported this model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matched what people saw with the naked eye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geocentric (Ptolemaic) model put the Earth at the center, and the Church supported it for centuries.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Geocentric (Ptolemaic) Chart of the Heavens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660 celestial chart of the geocentric system, with the Earth at the center surrounded by concentric circles for the Sun, Moon, and planet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Ptolemaic (Earth-centered) celestial chart, Andreas Cellarius, 1660</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Heliocentric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Sun at the Center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heliocentric model places the Sun at the center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Earth and planets orbit the Sun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Called the Copernican model after Copernicus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New Idea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Nicolaus Copernicus proposed it in 1543</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first it had little direct evidence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Galileo's telescope would later support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heliocentric (Copernican) model put the Sun at the center; Copernicus proposed it in 1543.</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A Heliocentric (Copernican) Chart of the Heavens</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660 celestial chart of the heliocentric system, with the Sun at the center and the Earth shown as one of the planets orbiting it.">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Copernican (Sun-centered) celestial chart, Andreas Cellarius, 1660</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Galileo's Telescope (1609-1610)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F5F5F5"/>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1609</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Galileo built his own telescope</a:t>
            </a:r>
            <a:endParaRPr lang="en-US" sz="1800" dirty="0"/>
          </a:p>
        </p:txBody>
      </p:sp>
      <p:sp>
        <p:nvSpPr>
          <p:cNvPr id="8" name="Shape 6"/>
          <p:cNvSpPr/>
          <p:nvPr/>
        </p:nvSpPr>
        <p:spPr>
          <a:xfrm>
            <a:off x="4663440" y="731520"/>
            <a:ext cx="4206240" cy="1997964"/>
          </a:xfrm>
          <a:prstGeom prst="rect">
            <a:avLst/>
          </a:prstGeom>
          <a:solidFill>
            <a:srgbClr val="F5F5F5"/>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1610</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He reported his sky discoveries</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Tool: A telescope uses lenses to make distant objects appear closer.</a:t>
            </a: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Aim: Galileo pointed it at the Moon, planets, and stars.</a:t>
            </a: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Result: He saw details no one had ever recorded before.</a:t>
            </a: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In 1609-1610 Galileo used the telescope to observe the sky and record new evidence.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Scientific Revolution - Copernicus and Galileo</dc:title>
  <dc:subject>PptxGenJS Presentation</dc:subject>
  <dc:creator>More Lessons Less Planning</dc:creator>
  <cp:lastModifiedBy>More Lessons Less Planning</cp:lastModifiedBy>
  <cp:revision>1</cp:revision>
  <dcterms:created xsi:type="dcterms:W3CDTF">2026-07-27T17:14:19Z</dcterms:created>
  <dcterms:modified xsi:type="dcterms:W3CDTF">2026-07-27T17:14:19Z</dcterms:modified>
</cp:coreProperties>
</file>