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For nearly 500 years, Rome had no king. Instead, the Romans built a government of shared and divided power - two consuls who checked each other, a powerful Senate, and assemblies of citizens who voted on war and peace. This system of checks and balances kept any single person from seizing total control, and centuries later it helped inspire the government of the United States. Today students learn how the Roman Republic's government worked, why the Romans divided power the way they did, and how a Greek historian named Polybius explained why it made Rome so strong.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5-7 (the consuls, the Senate, and the assemblies). Target 2 maps to slides 5, 8, and 9 (the veto, the tribunes, and checks and balances). Target 3 maps to slides 13-14 and the Primary Source Spotlight, where students analyze Polybius and trace Rome's influence on later governments.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founding. For its first roughly 250 years, Rome was ruled by KINGS. According to Roman tradition, in 509 BCE the Romans overthrew their last king, Tarquin the Proud, whose family had become cruel and tyrannical. The Romans were so scarred by that experience that they swore never again to let one man hold total power, and this fear of one-man rule shaped everything about the government they built next. In place of the monarchy they created a REPUBLIC - a form of government in which citizens elect officials to represent them instead of being ruled by a king. The Romans summed up their new state in four letters, SPQR, short for 'Senatus Populusque Romanus,' meaning 'The Senate and the People of Rome.' You can still see SPQR carved on Roman standards, coins, and monuments; it announced that power now belonged to the Senate and the citizens, not a crown.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two classes, because the whole balance of the Republic grew out of the tension between them. PATRICIANS were the members of Rome's wealthy, land-owning noble class. They claimed descent from Rome's founding families, dominated the early Senate, and at first held nearly all the power. PLEBEIANS were the common people of Rome - farmers, craftsmen, traders, and soldiers - who made up the large majority of the population but at first had few rights and no real share of government. Over about two centuries the plebeians fought for a fairer share of power in a long struggle called the CONFLICT OF THE ORDERS. Their most powerful weapon was to walk out of the city entirely and refuse to work or fight until the patricians gave in. Through this pressure the plebeians won important rights, including their own officials called tribunes, and eventually got Rome's laws written down in the Twelve Tables so they could not be twisted against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top office and the first great check. At the head of the Republic stood not one ruler but two CONSULS - the two chief executives, elected together for a term of just one year. Both consuls held the same powers: they led Rome's armies in war, presided over the Senate, and carried out the laws. The genius of the design was in the details. First, there were TWO of them, not one, and each consul could VETO - a Latin word meaning 'I forbid' - the decisions of the other. That meant neither consul could act against the other's will; if they disagreed, nothing happened. Second, each consul served for only ONE year and then had to step down, so no consul could stay in power long enough to build up a personal following and seize control like a king. Two consuls, a mutual veto, and a one-year limit - three deliberate brakes on executive power, all built to prevent the return of one-man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Senate and the check that money gave it. The SENATE was a council of about 300 leading Roman citizens, most of them experienced men who had already served as magistrates. Unlike the consuls, senators served for LIFE, which made the Senate a storehouse of experience and the most respected, stable body in Rome. On paper the Senate mainly 'advised' the consuls, but its real power came from money. The Senate controlled the TREASURY - all the public funds that flowed in and out of the state. That meant the consuls could not raise an army, fight a war, or fund a project without the Senate's approval, giving the Senate what we would call the 'power of the purse.' The Senate also directed FOREIGN policy: it received foreign ambassadors and decided how Rome would deal with other nations. Because it held the money and guided foreign affairs, the Senate could check even the powerful consuls simply by refusing to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democratic element of the Republic. The ASSEMBLIES were gatherings of Roman citizens where the people themselves voted, and they gave ordinary Romans a real, direct share of power. The assemblies did three big things. First, they ELECTED the magistrates - the officials who ran the government, including the two consuls and the plebeians' tribunes - so every official ultimately owed his office to a vote of the people. Second, the assemblies passed the LAWS: a proposal became law only when the citizens gathered and voted to approve it. Third, and most dramatically, only the assemblies could vote on WAR and peace. No consul and no senator could declare war on his own; the decision to go to war, or to approve a peace treaty, belonged to the citizens in their assemblies. Rome's voting system was weighted so that wealthier citizens had more influence, so it was not a pure democracy - but the assemblies still gave the common people a genuine check on the consuls and the Senate.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plebeians' great check on power. The TRIBUNES, or tribunes of the plebs, were officials elected by the plebeians specifically to protect the common people, and they were one of the biggest prizes the plebeians won in the Conflict of the Orders. There were usually ten of them at a time. A tribune's signature power was the VETO - the same 'I forbid' power the consuls held over each other, but pointed on behalf of ordinary Romans. A tribune could step in and block almost any government action he judged harmful to the plebeians: he could stop a consul's order, halt a law, or even block a decision of the Senate. To make sure no one could silence them, tribunes were declared SACROSANCT, meaning their persons were protected by a sacred oath - it was a serious crime, punishable by death, to harm a tribune while he did his job. The tribunes gave the common people a direct, personal brake they could apply against the power of the consuls and the Senate.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whole system together - this is the heart of the lesson. CHECKS AND BALANCES is a system in which each part of government can limit the power of the other parts so that no single part can dominate. Walk the table row by row. The two consuls command the army and run the government, but each can veto the other and both leave office after one year. The Senate controls the treasury and foreign policy - the power of the purse - but the consuls and especially the tribunes can block its acts, and it cannot simply elect its own members to office. The assemblies elect the leaders, pass the laws, and alone vote on war and peace, but their voting was weighted toward the wealthy and the Senate heavily influenced their choices. The tribunes can veto anything that harms the plebeians, but there were only about ten of them and they too served just one year. Notice the pattern: every part of the government holds real power, and every part can be stopped by another. That is exactly why no consul, no senator, and no assembly could seize total control - the design forced them to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Romans rose to power, because the career ladder was itself a check. An ambitious Roman could not simply run for the top job. He had to climb the CURSUS HONORUM - Latin for the 'course of honors' - a fixed ladder of public offices that had to be held in a set order. A young man usually began as a QUAESTOR, a junior financial officer who managed public money. From there he could move up to aedile, in charge of public games, buildings, and city services, and then to praetor, a senior judge and commander. Only after climbing these rungs could a Roman reach the top office of CONSUL. Each step had a minimum age and usually required a gap of several years, which meant power came slowly and only to those with long public experience. The ladder spread offices among many people over many years and made sure that no untested young man could leap straight to the top - one more way the Republic slowed down and spread out the road to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sense of place before the image. All the government we have described happened in a real location: the Roman FORUM, a public square at the center of the city that served as the civic and political heart of Rome. The Senate met in a building on the edge of the Forum called the Curia. Nearby, citizens gathered to cast their votes in the assemblies, and politicians made their speeches from a raised stone platform called the Rostra so the crowds could hear them. For centuries, the great debates, elections, trials, and celebrations of the Republic all took place in and around this one square. Today the Forum survives as a famous field of ruins in the middle of modern Rome, where visitors can still walk among the fallen temples, triumphal arches, and broken columns. The next slide shows a photograph of those ruins so students can picture where the Republic's government actually met.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photograph and connect it to the government students just learned about. This is a real photochrom print of the ruins of the Roman Forum, made around 1900 (from the Library of Congress Photochrom Print Collection). It looks across the Forum from the Palatine Hill: the tall single archway near the center is the Arch of Titus, and the great curved wall of the Colosseum rises in the background. The open, broken ground in the foreground is the floor of the Forum itself, where temples, the Senate house, and speaking platforms once stood. Remind students that this quiet field of ruins was once the crowded, noisy center of Roman political life - where the Senate met, citizens voted in the assemblies, tribunes used their veto, and consuls gave commands. Ask them to imagine the empty space filled with thousands of Romans debating and voting.
Reference labels (point to these chart features when teaching): the Arch of Titus; the Colosseum beyond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primary-source author and his big idea. POLYBIUS was a Greek historian who lived from about 200 to 118 BCE. As a Greek who had been brought to Rome, he set out to explain to his fellow Greeks why Rome had risen so quickly to conquer the whole Mediterranean world. His famous answer was the MIXED constitution. Greek thinkers had long argued that there were three basic kinds of government: monarchy (rule by one), aristocracy (rule by a few nobles), and democracy (rule by the people). Each one, they warned, tends to rot over time - monarchy into tyranny, aristocracy into a greedy oligarchy, democracy into mob rule. Polybius argued that Rome had avoided this trap by BLENDING all three at once: the two consuls were the monarchy, kingly power; the Senate was the aristocracy, the rule of the experienced few; and the assemblies were the democracy, the power of the people. Because the three were balanced against each other, no single element could grow too strong or decay, and that balance, Polybius said, was the secret of Rome's stability and strength. Students will read Polybius' own words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lesson home to the students' own government - honestly framed as influence, not invention. The Roman Republic fell more than 2,000 years ago, but its ideas about government did not die. Centuries later, European thinkers studied Rome closely. The most important was the French writer MONTESQUIEU, who examined Rome and other governments and argued that the safest states divide power so that no one person or group controls everything - the idea we call the separation of powers. When the founders of the United States wrote their Constitution, they read Montesquieu and studied Rome directly, and they built in the same core ideas. Walk the table: Rome's separation of powers became the three branches - legislative, executive, and judicial. Rome's checks and balances became the American system where each branch can limit the others, right down to the presidential veto, which still carries its Roman name. The Founders even borrowed the very word SENATE for the upper house of Congress, and they chose to build a republic, where citizens elect their leaders, rather than a monarchy. Be clear and honest with students: Rome did not invent or design the American system, and the two are far from identical - but Roman ideas, passed through thinkers like Montesquieu, genuinely helped shape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explain what a republic is and when Rome became one, (b) name the three main parts of the government and one power of each, (c) explain how checks and balances and the veto prevented one-man rule, and (d) explain Polybius' idea of the mixed constitution and how Roman government influenced later republics like the United States. The activity's Primary Source Spotlight will ask them to read Polybius' own words and connect his analysis to the checks and balances they charted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Roman Republic and Its Government</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Rome balanced power so that no one person could rule alone.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consuls, the Senate, and the assemblies and the powers each held</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checks and balances, the veto, and the tribunes in the Roman Republic</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Polybius on the mixed constitution and Rome's influence on the U.S.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Kingdom to Republic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End of the Kings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 its first centuries Rome was ruled by KINGS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509 BCE Romans overthrew their last king, Tarquin the Proud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swore never to let one man hold total power again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its place they built a REPUBLIC</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a Republic Is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REPUBLIC: citizens elect officials to represent them, not a king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SPQR stood for 'The Senate and the People of Rome'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SPQR appeared on Rome's standards, coins, and buildings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Power now belonged to elected officials and citizens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REPUBLIC is a form of government in which citizens elect officials to represent them instead of being ruled by a king.</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Patricians and Plebeians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Group</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Who they were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Their place in Rome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PATRICIANS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patrician belonged to Rome's wealthy noble class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Dominated the early Senate and held most power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PLEBEIANS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common people: farmers, workers, and traders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Had few rights until they organized and fought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CONFLICT OF THE ORDERS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long plebeian struggle for political rights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Won their own tribunes and the Twelve Tables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PATRICIAN belonged to Rome's wealthy noble class; PLEBEIANS were the common people who won rights in the Conflict of the Orders.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Consuls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Two consuls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CONSULS were the two chief executives of the Republic, elected for one year, who commanded the army</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veto</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VETO means 'I forbid' in Latin - the power to block an action, and each consul held it over the other</a:t>
            </a:r>
            <a:endParaRPr lang="en-US" sz="17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two</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Because there were TWO consuls instead of one, neither could seize total power like a king</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One-year term</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Consuls served only ONE year, so no consul could hold power long enough to become a tyrant</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two CONSULS shared power, each could VETO the other, and both left office after just one year.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Senate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They Were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SENATE was a council of about 300 Roman citizens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Senators served for LIFE, not a short term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were experienced former officials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Senate was the most respected body in Rome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They Controlled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Senate controlled the TREASURY - the state's money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Consuls could not pay for a war without Senate approval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Senate directed FOREIGN policy and received ambassadors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advised the consuls and shaped nearly every decision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SENATE - about 300 members serving for life - controlled the treasury and foreign policy, the Republic's 'power of the purse.'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Assemblies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people's voice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ASSEMBLIES were gatherings of Roman citizens where the people voted</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Elected leaders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assemblies elected the magistrates, including the consuls and tribunes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Made the laws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LAWS were passed when the citizens in the assemblies voted to approve them</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War and peace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Only the assemblies could vote on WAR and peace, giving ordinary citizens real power</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ASSEMBLIES were gatherings of citizens that elected magistrates, passed laws, and voted on war and peace.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Tribunes of the Plebs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People's Protectors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TRIBUNES were officials elected by the plebeians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Their job was to protect the common people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were won during the Conflict of the Orders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There were usually ten tribunes at a time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Power to Say No</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tribune's VETO could block any act that harmed the plebeians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veto could stop a consul, a law, or even the Senate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tribune was SACROSANCT - it was a crime to harm him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gave the common people a direct brake on the elite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TRIBUNE was elected by the plebeians and could VETO any government act that harmed the common people.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Checks and Balances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Part of government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Its main power</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How it was checked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two consuls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Command the army; run the government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Each consul can veto the other; one-year term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Senate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Control the treasury and foreign policy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Consuls and tribunes can block it; can't elect itself</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assemblies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Elect leaders; pass laws; vote on war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Voting was weighted; Senate guided their choices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tribunes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Veto acts that harm the plebeians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Only ten of them; served one year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CHECKS AND BALANCES let each part of government limit the others so that no single part could dominate.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Cursus Honorum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Course of honors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CURSUS HONORUM was the fixed ladder of public offices an ambitious Roman climbed</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Start at the bottom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QUAESTOR was the lowest office, a financial officer where a young Roman began</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Climb the ladder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Next came the aedile and the praetor, each with more responsibility and a minimum age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Reach the top</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CONSUL was the highest and most honored office at the very top of the ladder</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CURSUS HONORUM was the fixed ladder of offices - from quaestor up to consul - that an ambitious Roman had to climb in order.</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Roman Forum: Where Government Happened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Heart of the Republic</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FORUM was the civic and political center of Rome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Senate met in a building here called the Curia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Citizens gathered nearby to vote in the assemblies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Leaders gave speeches from a platform called the Rostra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Place You Can Still Visit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Forum today is a field of ruins in the center of Rome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Temples, arches, and columns still stand there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the stage for Rome's politics for centuries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next slide shows a photograph of the Forum ruins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Roman FORUM was where the Senate met, citizens voted, and leaders gave speeches - the physical heart of the Republic's government.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Ruins of the Roman Forum Today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hotochrom print from around 1900 of the ruins of the Roman Forum in Rome, seen from the Palatine Hill: the single arch of the Arch of Titus stands near the center, the curved wall of the Colosseum rises in the background, and broken temple foundations and columns cover the open Forum floor in the foreground.">    </p:cNvPr>
          <p:cNvPicPr>
            <a:picLocks noChangeAspect="1"/>
          </p:cNvPicPr>
          <p:nvPr/>
        </p:nvPicPr>
        <p:blipFill>
          <a:blip r:embed="rId1"/>
          <a:stretch>
            <a:fillRect/>
          </a:stretch>
        </p:blipFill>
        <p:spPr>
          <a:xfrm>
            <a:off x="494843" y="795528"/>
            <a:ext cx="815431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Roman Forum ruins, Rome - a photochrom print from around 1900</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Polybius and the Mixed Constitution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Greek Explains Rome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POLYBIUS was a Greek historian (c. 200-118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wanted to explain why Rome grew so powerful so fast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answer: Rome had a MIXED constitution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blended three kinds of government in one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Three Kinds in One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Monarchy - the power of the CONSULS, like kings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Aristocracy - the power of the SENATE, rule by the few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Democracy - the power of the ASSEMBLIES, rule by the people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Balanced together, no single kind could take over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POLYBIUS said Rome's MIXED constitution - monarchy (consuls), aristocracy (Senate), and democracy (assemblies) - made it strong.</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Rome's Influence on Later Governments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Roman idea</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How it passed on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In the United States today</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Separation of powers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MONTESQUIEU studied Rome and argued for dividing power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Three branches: legislative, executive, judicial</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Checks and balances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Framers admired how Rome stopped one-man rule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Each branch can check the others; the presidential veto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Senate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Founders borrowed the Roman name and idea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U.S. SENATE is the upper house of Congress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republic, not a monarchy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Leaders are elected, not born to a throne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Citizens elect representatives to govern for them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Through thinkers like MONTESQUIEU, Rome's separation of POWERS and checks and balances helped shape the U.S. Constitution.</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Rome became a REPUBLIC in 509 BCE, ruled by elected officials, not a king</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Power was split among two CONSULS, the SENATE, and the ASSEMBLIES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CHECKS AND BALANCES and the VETO kept any one part from dominating</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POLYBIUS praised Rome's mixed constitution; it later influenced the U.S.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 Republic and Its Government</dc:title>
  <dc:subject>PptxGenJS Presentation</dc:subject>
  <dc:creator>More Lessons Less Planning</dc:creator>
  <cp:lastModifiedBy>More Lessons Less Planning</cp:lastModifiedBy>
  <cp:revision>1</cp:revision>
  <dcterms:created xsi:type="dcterms:W3CDTF">2026-07-27T15:44:46Z</dcterms:created>
  <dcterms:modified xsi:type="dcterms:W3CDTF">2026-07-27T15:44:46Z</dcterms:modified>
</cp:coreProperties>
</file>