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slide. After the death of Muhammad in 632 CE, leaders called caliphs (successors) took charge of the Muslim community, and within roughly a century Islamic rule spread across the Middle East and North Africa - one of the most rapid expansions in world history. Set the frame from the first minute, and set it in a neutral, academic tone: this is political and military history, and we study how and why a new state grew so quickly, without endorsing or attacking any faith. Two anchors run through the whole lesson. First, we carefully distinguish the Rashidun caliphs (632-661) from the Umayyad dynasty (661-750). Second, the rapid expansion had many causes at once - religious motivation, political consolidation, trade, and the exhaustion of the neighboring Byzantine and Sasanian empires - not any single cause.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must be handled with special care and complete neutrality. From the earliest years after Muhammad's death, Muslims disagreed about who had the right to lead the community. One view held that leadership should stay within Muhammad's family line; another held that the community should choose the most able and worthy leader from among his companions. This disagreement over succession is the root of what would, over time, grow into the division between the two largest traditions in Islam, known today as Sunni and Shia. Two points keep this accurate and respectful. First, it began as a dispute over leadership and succession - a political question - not as a disagreement invented later or as a simple war of belief. Second, present both traditions in a strictly neutral, academic way: we describe that the disagreement existed and where it came from, but we do not favor either side or claim that one was correct. This is history, described from the outside, not a religious judgment.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Pull together the honesty anchors of the lesson so students describe the conquests accurately. First, the expansion was not purely religious: it was driven by political consolidation, trade and the pull of wealth, and the exhaustion of the Byzantine and Sasanian empires, as well as by faith. Second, it was not mass forced conversion: the usual policy was to tax conquered non-Muslims as dhimmis and let them keep their faith, so the myth of conversion at sword-point is simply not accurate as a general rule. Third, and just as important, we do not swing to the opposite error of pretending these were not conquests: they were real military campaigns, with armies, battles, sieges, and surrender treaties, and cities were taken by force. The historian's job is to describe them plainly - neither glorifying them as a purely holy mission nor condemning them as uniquely brutal, but treating them like other conquests in world history: as the expansion of a powerful new state. This balanced, factual framing is exactly what the primary source in the activity will let students practice.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Bring the lesson together with why it mattered, and set up the primary source. Why it mattered: in roughly a century, the Rashidun and Umayyad caliphs built one of the largest states the world had yet seen, stretching across three continents. They redrew the political map of the Middle East, North Africa, Persia, and Spain, and their great cities became hubs of trade, administration, and learning that would shape the region for centuries. How we know: much of what we know about the conquests comes from early Arab historians who collected the accounts and even the actual treaties made with conquered cities. One of the most important is al-Baladhuri, a ninth-century historian whose book preserved the terms of surrender granted to cities like Damascus. But here is the sourcing lesson students will practice in the activity: these accounts were written by the conquering side, often generations later, so they are told from one point of view. Read critically, they are valuable evidence of how the conquests were carried out and remembered - which is exactly how historians use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us recap the rise of Islam and the caliphates. First, leadership: after Muhammad died in 632, the Muslim community was led by caliphs - successors with both religious and political authority - and the state they ruled is the caliphate. Second, the two periods, which we keep separate: the Rashidun caliphs (Abu Bakr, Umar, Uthman, Ali, 632-661), under whom Syria, Egypt, and Persia were conquered, and then the Umayyad dynasty (661-750), a ruling family based in Damascus that stretched the caliphate from Spain to Central Asia. Third, the causes and the governing, described honestly: the rapid expansion had many causes - religious motivation, political consolidation, trade, and the exhaustion of the Byzantine and Sasanian empires - and conquered non-Muslims, the dhimmis, generally kept their faith and paid the jizya rather than being forced to convert. Fourth, the Sunni-Shia split grew out of a dispute over who should succeed Muhammad, which we describe neutrally. Throughout, we have studied the conquests as political and military history, described factually and fairly.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learning targets. Keep two anchors in mind throughout. First, we treat this as political and military history studied academically: we describe what the caliphs did and how the state grew, but we never present any faith as the 'true' one. Second, we keep the Rashidun caliphs and the Umayyad dynasty separate, because they are two different periods of leadership. Pay special attention to target three (the many causes of expansion and how non-Muslims lived under the caliphs), because it corrects the common oversimplification that the expansion was purely religious or that conquered peoples were forced to convert, and to target four (reading the al-Baladhuri conquest treaty), because that document is the primary source students will analyze in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with the basic problem, in a neutral academic tone. When Muhammad died in 632 CE, he left a fast-growing community but no clearly named successor, so the community had to decide who would lead it. The leader they chose was called a caliph, a word that means 'successor' or 'deputy.' A caliph led the Muslim community with both religious and political authority - he guided the community's affairs and led the state, but he was not held to be a prophet, since Muslims believed Muhammad was the last prophet. The state that a caliph ruled would come to be called the caliphate. Present all of this factually: our job is to understand how leadership passed to the caliphs and how their state was organized, not to judge the beliefs behind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period of leadership after Muhammad is the age of the Rashidun caliphs, from 632 to 661. Rashidun means 'rightly guided,' a name given later by many Muslims to the first four caliphs, who were all close associates of Muhammad. The first was Abu Bakr (632-634), a close companion of Muhammad, whose main task was to hold the young community together during a fragile moment. The second, and the most important for the conquests, was Umar (634-644): under Umar the caliphate conquered enormous territories from the two great neighboring empires, taking Syria and Egypt from the Byzantines and Persia from the Sasanians. He was followed by Uthman and then Ali, and the whole group of four - Abu Bakr, Umar, Uthman, Ali - is remembered as the Rashidun. Keep this period clearly separate from the Umayyad dynasty that follows it: the Rashidun were the first four caliphs, not a ruling family passing power from father to son.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name the state itself. A caliphate is the state or empire ruled by a caliph. What makes the early caliphate remarkable to historians is the speed of its growth: in roughly a century, it spread out of the Arabian Peninsula to cover a vast area across three continents, from Spain and North Africa in the west, across the Middle East, to the edge of Central Asia in the east. Under the Rashidun caliphs it took Syria, Egypt, and Persia; under the later Umayyad dynasty it pushed all the way west across North Africa and into Spain. The next slide shows a real historical map of this expansion, shaded to show the lands added under Muhammad, under the Rashidun caliphs, and under the Umayyads, so students can see the stages for themselves. We describe this expansion as territorial and political history - who ruled what, and when.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real public-domain map, the 'Age of Caliphs,' showing the expansion of Islamic rule in three shaded stages: the lands under Muhammad to 632, the lands added under the Rashidun caliphs from 632 to 661, and the lands added under the Umayyad caliphate from 661 to 750, spanning from Spain and North Africa in the west, across the Middle East, to the edge of Central Asia in the east. Use it purely as a reference image to make the rapid expansion concrete: point out how small the starting area was, how much the Rashidun caliphs added in just a few decades, and how the Umayyads pushed the western frontier all the way across North Africa into Spain. This is a shaded territorial map based on Shepherd's Historical Atlas; it depicts regions, not people, and contains no image of the Prophet Muhammad. Students are not asked to decode the map as evidence - it simply supports the content slide. Image: 'Age of Caliphs,' public domain (via Wikimedia Commons).
Reference labels (point to these chart features when teaching): Rashidun expansion, 632-661; Umayyad expansion, 661-750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the Rashidun period ended in 661, power passed to the Umayyad dynasty, which ruled the caliphate from 661 to 750. This is a real turning point, and it is why we keep the two periods separate. The Rashidun were four individual caliphs, chosen from among Muhammad's close associates; the Umayyads were a ruling family - a dynasty - who passed rule down within one family line. The Umayyads also moved the capital out of Arabia to Damascus, a great city in Syria that sat closer to the newly conquered lands and to the old Byzantine world. Under the Umayyads the caliphate reached its greatest early size, stretching from Spain and North Africa in the west all the way to Central Asia in the east. When students describe the caliphate, they should be able to say which period they mean: the Rashidun caliphs (632-661) or the Umayyad dynasty (661-750, Damascus).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that corrects a common oversimplification, so handle it carefully and factually. It is tempting to say the caliphate expanded 'because of religion,' but historians point to several causes working together. First, unity and motivation: the new faith and the political consolidation of the Arabian tribes turned a divided region into a unified force with strong shared purpose. Second, trade and wealth: the campaigns opened rich trade routes and cities, and the promise of land and wealth helped draw armies outward. Third, and crucially, the condition of the neighbors: the two great empires bordering Arabia - the Byzantine Empire and the Sasanian (Persian) Empire - had just fought each other to exhaustion in decades of war, leaving both weakened, overtaxed, and unable to defend their frontier provinces. So the accurate picture is a combination: religious motivation AND political consolidation AND economic pull AND weakened neighbors. Students should be able to name more than one cause and should not claim the expansion was purely religious.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describe, factually, how the caliphate governed the many non-Muslims it now ruled. Most conquered peoples were not Muslims - they were Christians, Jews, Zoroastrians, and others - and the caliphate had to decide how to treat them. The general policy was this: a non-Muslim living under Islamic rule was called a dhimmi, and dhimmis were usually allowed to keep their own religion and houses of worship. In return, they paid a special tax called the jizya, and in exchange they received protection and were largely left to practice their faith. This matters for accuracy: forced conversion of conquered peoples was NOT the general rule of the early caliphates. That is not a claim that the system was equal or that dhimmis had the same rights as Muslims - they did not - but it corrects the myth that people were made to convert at sword-point. Keeping local communities, officials, and tax systems running also made the vast new territory far easier to govern. Present this as administrative history: how a fast-growing state managed the diverse peoples it ruled.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The Rise of Islam and the Caliphates</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Muhammad's successors, the caliphs, rapidly expanded Islamic rule across the Middle East and North Africa.</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Dispute Over Succession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A question of leadership</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From the start, Muslims disagreed over who should succeed Muhammad.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Some held the leader should come from Muhammad's family line.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Others held the community should choose the most able leader.</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roots of two traditions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This succession dispute grew, over time, into the Sunni-Shia split.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began as a political question about leadership, not a war of belief.</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We describe both traditions neutrally, favoring neither.</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SUNNI-SHIA SPLIT grew out of the dispute over who should succeed Muhammad; we describe both traditions neutrally.</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An Honest Look at the Conquests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Not purely religious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conquests were driven by politics, trade, and weakened neighbors as well as faith - not by religion alone.</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Not mass forced conversion</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Conquered peoples were usually taxed as dhimmis and left to keep their faith, not forced to convert at sword-point.</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Real conquest, described plainly</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These were still military conquests with battles, sieges, and surrender terms - we describe them factually, neither glorified nor condemned.</a:t>
            </a:r>
            <a:endParaRPr lang="en-US" sz="16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Many causes, not religion alone; non-Muslims usually taxed as dhimmis, not forced to convert; real conquests told factually.</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the Early Caliphates Mattered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A new world power</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In about a century the caliphates built a state across three continents.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They reshaped the map of the Middle East, North Africa, and beyond.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Their cities became centers of trade, learning, and administration.</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How we know: the sources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Early Arab historians recorded the conquests and their treaties.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One is al-Baladhuri, who preserved surrender terms with cities.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Read critically, such sources show how the conquests were remembered.</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early caliphates built a world power across three continents; AL-BALADHURI and other early sources preserved the conquest treaties.</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After 632, caliphs led the Muslim community and its state, the caliphate.</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Rashidun (632-661), then the Umayyads (661-750, Damascus), expanded it fast.</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expansion had many causes; dhimmis kept their faith and paid the jizya.</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Sunni-Shia split grew from a dispute over succession - described neutrally.</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what a caliph and a caliphate were after Muhammad's death.</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Distinguish the Rashidun caliphs (632-661) from the Umayyad dynasty (661-750).</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Identify the many causes of the expansion and how dhimmis lived.</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an early Arab conquest treaty as a one-sided primary source.</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After Muhammad: Who Would Lead?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A community needs a leader</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Muhammad died in 632 CE without naming a clear successor.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Muslim community needed a new leader to hold it together.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word for that leader was caliph - a successor or deputy.</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Religious and political power</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caliph led the community with both religious and political authority.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caliph was not a prophet - Muslims held that Muhammad was the last.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state a caliph ruled would come to be called the caliphate.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CALIPH is a successor or deputy to Muhammad who led the Muslim community with both religious and political authority.</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Rashidun Caliphs (632-661)</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Abu Bakr, the first caliph</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Abu Bakr (632-634), a close companion of Muhammad, was the first caliph and held the young community together.</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Umar and the great conquests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Umar (634-644), the second caliph, led the conquest of Byzantine and Sasanian lands, including Syria, Egypt, and Persia.</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'rightly guided' four</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Abu Bakr, Umar, Uthman, and Ali (632-661) are together called the Rashidun, or 'rightly guided,' caliphs.</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RASHIDUN were the first four 'rightly guided' caliphs (ABU BAKR, UMAR, Uthman, Ali, 632-661), under whom Islamic rule expanded fast.</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Caliphate Grows Fast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a caliphate is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caliphate is the state or empire ruled by a caliph.</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early caliphate spread across the Middle East and North Africa.</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In about a century it grew from Arabia to three continents.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A rapid expansion</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Rashidun caliphs took Syria, Egypt, and Persia.</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Later caliphs pushed west across North Africa and into Spain.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next slide maps this expansion stage by stage.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CALIPHATE is the state or empire ruled by a caliph; the early caliphate expanded rapidly across the Middle East and North Africa.</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Mapping the Expansion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public-domain historical map, 'Age of Caliphs,' showing the expansion of Islamic rule in three shaded stages: the lands under Muhammad to 632, the lands added under the Rashidun caliphs (632-661), and the lands added under the Umayyad caliphate (661-750), stretching from Spain and North Africa across the Middle East to the edge of Central Asia. It is a territorial map with no depiction of any person.">    </p:cNvPr>
          <p:cNvPicPr>
            <a:picLocks noChangeAspect="1"/>
          </p:cNvPicPr>
          <p:nvPr/>
        </p:nvPicPr>
        <p:blipFill>
          <a:blip r:embed="rId1"/>
          <a:stretch>
            <a:fillRect/>
          </a:stretch>
        </p:blipFill>
        <p:spPr>
          <a:xfrm>
            <a:off x="1079756" y="795528"/>
            <a:ext cx="698448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Age of Caliphs: Rashidun (632-661) and Umayyad (661-750) expansion.</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Umayyad Dynasty (661-750)</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ruling family takes over</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In 661 the Umayyad dynasty took power; unlike the Rashidun, they passed rule down within one family.</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new capital at Damascus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Umayyads moved the capital to Damascus in Syria, closer to the conquered lands and out of Arabia.</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From Spain to Central Asia</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Under the Umayyads (661-750) the caliphate stretched from Spain in the west to Central Asia in the east.</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UMAYYAD DYNASTY (661-750) ruled the caliphate as one ruling family from its capital at DAMASCUS, out of Arabia.</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Did Islamic Rule Expand So Fast?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Many causes, not one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Historians point to several causes working together, not religion alone: political, economic, and military factors all mattered.</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Unity and motivation</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shared faith and political consolidation united the Arabian tribes; trade and the promise of wealth also drew armies outward.</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Exhausted neighbors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Byzantine and Sasanian empires had worn each other down in long wars, leaving them weak and unable to resist.</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rapid expansion had MANY causes - religion, politics, trade, and the EXHAUSTION of the Byzantine and Sasanian empires - not one.</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Life Under the Early Caliphates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Non-Muslims under Islamic rule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Many conquered people were Christians, Jews, and others.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non-Muslim under Islamic rule was called a dhimmi.</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Dhimmis generally kept their own faith and worship.</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jizya tax</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Dhimmis paid a tax called the jizya in return for protection.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Forced conversion was not the general rule of early Islamic rule.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Keeping local peoples and taxes running helped the caliphate govern.</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DHIMMI was a non-Muslim who kept their faith and paid the JIZYA tax for protection; forced conversion was not the general rule.</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Rise of Islam and the Caliphates</dc:title>
  <dc:subject>PptxGenJS Presentation</dc:subject>
  <dc:creator>More Lessons Less Planning</dc:creator>
  <cp:lastModifiedBy>More Lessons Less Planning</cp:lastModifiedBy>
  <cp:revision>1</cp:revision>
  <dcterms:created xsi:type="dcterms:W3CDTF">2026-07-27T16:20:16Z</dcterms:created>
  <dcterms:modified xsi:type="dcterms:W3CDTF">2026-07-27T16:20:16Z</dcterms:modified>
</cp:coreProperties>
</file>