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hook. Over 4,000 years ago, along the Indus River, a civilization built cities more carefully planned than almost anywhere else in the ancient world - straight grid streets, baked-brick houses, covered sewers, and a giant public bath. Then it was buried and forgotten for thousands of years, and even today its writing, the Indus script, has never been deciphered. Students will explore both sides of the story: the astonishing engineering of Harappa and Mohenjo-daro, and the deep mystery that still surrounds who these people were, who ruled them, and why their cities were abandoned.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target aloud. Target 1 maps to slides 3-8 (the rediscovery, the grid plan, baked brick and the citadel, the drainage system, the Great Bath, and standardized weights and seals). Target 2 maps to slides 9-10 (the undeciphered Indus script and the wider mystery of the rulers and the decline). Target 3 maps to slides 11-12 (how archaeologists study a silent civilization and why it matters) and drives the Primary Source Spotlight on John Marshall's 1924 announcement. The quiz and activity test all three.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civilization. The INDUS VALLEY CIVILIZATION was an early civilization that grew up along the Indus River, in what is now Pakistan and northwest India, and it is also called the Harappan Civilization. Its two greatest cities were HARAPPA in the north and MOHENJO-DARO to the south. It thrived over 4,000 years ago, at the same time as ancient Egypt and Sumer, yet it was completely buried and forgotten for thousands of years. Archaeologists rediscovered the cities in the 1920s. The name MOHENJO-DARO means 'Mound of the Dead' in a local language, and it was the largest Indus city and one of the largest cities anywhere in the ancient world.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city planning. Indus cities were laid out on a GRID PLAN: their main streets were wide and straight and crossed one another at right angles, dividing the city into neat square blocks, much like a modern city. This was deliberate planning, not the tangled random growth of most ancient towns. The houses were built of baked brick that was remarkably standard in size, so bricks from different buildings match. Above the main city stood the CITADEL, a raised, walled mound that held the city's most important public buildings, while the lower town below held ordinary homes and workshops. The next slide shows a real 1924 photograph of the excavated brick walls at Mohenjo-daro.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real ruins. This is a photograph taken during the 1924 excavations at Mohenjo-daro, the same era as John Marshall's announcement that students analyze in the activity. Have students notice the tight rows of baked brick that make up the walls and building foundations - the same standard-size brick described in the lecture. A single worker stands on the ruins near the center, which gives a sense of scale for how large and deep the exposed city is. This is the physical evidence behind the grid-plan slide: real brick walls, laid out in blocks, still standing after 4,000 years.
Reference labels (point to these chart features when teaching): baked-brick walls; worker for scale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sanitation. The most surprising feature of Indus cities is the DRAINAGE SYSTEM: a network of covered brick channels that ran along and under the streets and carried dirty water away from the houses. The drains were covered with brick lids, so they ran hidden beneath the streets. Many individual houses had their own bathroom with a drain that connected to the street channel, so waste water flowed out of the home and away. No other city of such great age anywhere in the world had a system of drains this advanced - it would be thousands of years before European cities matched it. This is one of the strongest pieces of evidence that the Indus people planned their cities with great care.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Great Bath. The GREAT BATH was a large, watertight brick pool built at the center of Mohenjo-daro, on top of the citadel. Its builders used thick brick walls sealed with a waterproof layer so the pool could hold water, and steps led down into it at each end. Because it sat in such an important central spot, historians believe the Great Bath mattered to the whole city and was probably used for special bathing or ceremonies, perhaps religious ones. But here the mystery returns: because the Indus script cannot be read, no writing survives to tell us exactly what the Great Bath was for. We can admire the engineering while admitting we do not know its true purpose.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trade and record-keeping. Two kinds of objects show that the Indus people ran organized trade. First, STANDARDIZED WEIGHTS: small stone cubes cut to exact, matching sizes, found across many different Indus cities. Because the weights match everywhere, traders could measure goods fairly no matter where they were, which points to organized and honest trade over long distances. Second, the SEAL: a small carved stone stamp, usually showing an animal such as a bull or a unicorn-like creature, together with a short line of Indus script. Seals were probably pressed into soft clay to mark goods and bundles, like a label or signature. Together, the matching weights and the seals show a well-run trading society - even though we still cannot read what the seals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central mystery honestly. The INDUS SCRIPT is the writing of the Indus people: short lines of picture-signs carved mostly on their stone seals, and also on tablets and pottery. There are hundreds of different signs, but most inscriptions are very short - often only four or five signs. Here is the key fact, and it must be stated plainly: the Indus script has NEVER been deciphered. No one alive can read a single message written by these people. Unlike Egyptian hieroglyphics, which the Rosetta Stone unlocked, the Indus script has no bilingual key - no object that repeats the same text in the Indus script beside a language we already know. Scholars do not even agree on what spoken language the script recorded. Do not let students think it has been partly 'translated' - it has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Widen the mystery beyond the script. Even setting the unreadable writing aside, the Indus Valley Civilization is full of unanswered questions. WHO RULED? Unlike Egypt or Sumer, the Indus cities have produced no grand palaces, no thrones, and no royal tombs, so we do not know who was in charge or how they governed. A PEACEFUL PEOPLE? Archaeologists have found very few weapons, which hints - though it does not prove - that these cities were not built mainly for war. WHY DID IT END? Around 1900 BCE, the great cities were slowly abandoned, their careful planning left to crumble. THE CAUSE IS DEBATED: drying rivers, a changing climate, or shifting trade routes may all have played a part, but experts still argue and no single answer is proven. The Indus Valley is a rare case of a great civilization we can see clearly but explain only partly.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method. If you cannot read a civilization's writing, how can you learn anything about it? This is the work of the ARCHAEOLOGIST, a scientist who studies the past by digging up and examining the things people left behind. Instead of reading words, an archaeologist reads objects. The straight streets and baked-brick houses reveal careful city planning. The covered drains and home bathrooms reveal advanced sanitation. The standardized weights reveal organized, fair trade. The seals reveal art and long-distance contact. Broken pottery and animal bones reveal what people ate and traded. Even the near-absence of weapons is a clue, hinting at a fairly peaceful society. Every one of these conclusions is read from THINGS, not from writing - which is exactly why the Indus Valley can be studied at all, even though its script stays silent.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significance. Why does the Indus Valley Civilization matter? First, it was astonishingly ahead of its time: its grid streets, covered brick sewers, and standardized weights were more advanced than those of most other early cities, and it would be centuries before others caught up. Second, it stands alongside ancient Egypt and Sumer as one of the three great early river-valley civilizations - yet it remains the least understood of the three. Third, it holds one of history's greatest open mysteries: because the Indus script has never been deciphered, whole questions about these people remain unanswered. Finally, the Indus Valley teaches a lesson in humility - it reminds us that even a large, advanced, well-organized civilization can leave behind questions that all our science still cannot answer. That unsolved mystery is exactly what makes it so fascinating.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lesson. Review the four takeaways aloud. Students should be able to (a) describe the advanced city planning of Harappa and Mohenjo-daro - the grid plan, baked brick, the citadel, the covered drainage system, the Great Bath, and standardized weights; (b) explain why the civilization is called a mystery, above all because the Indus script has never been deciphered, and also because we do not know its rulers or why it declined; and (c) explain how archaeologists still study it through objects rather than writing. The activity's Primary Source Spotlight asks students to analyze John Marshall's own 1924 announcement of these discoveries.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Mystery of the Indus Valley</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The ancient world's most advanced cities - built by a people we still cannot fully read.</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the advanced city planning of Harappa and Mohenjo-daro</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why the Indus Valley Civilization is called a mystery</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how archaeologists study a civilization we cannot read</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Rediscovered Civilization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Two Cities in the Sand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INDUS VALLEY CIVILIZATION = an early civilization along the Indus River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is also called the Harappan Civilization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HARAPPA and MOHENJO-DARO were its two greatest cities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thrived over 4,000 years ago, like Egypt and Sumer</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Lost, Then Found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cities were buried and forgotten for thousands of years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Archaeologists rediscovered them in the 1920s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MOHENJO-DARO means 'Mound of the Dead'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was one of the largest cities of the ancient world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INDUS VALLEY CIVILIZATION built two of the ancient world's greatest cities - HARAPPA and MOHENJO-DARO - over 4,000 years ago.</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Cities Built on a Grid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 Planned City</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GRID PLAN = straight streets that cross at right angles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Streets divided the city into neat square blocks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Houses were built of baked brick of a standard size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This was careful planning, not random growth</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High Mound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CITADEL = the raised, walled mound above the city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held the city's most important public buildings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lower town below held homes and workshops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Look at the ruins photo on the next slide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Indus cities followed a GRID PLAN of straight streets and baked brick, with a raised CITADEL holding the most important buildings.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Mohenjo-daro, Uncovered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Photograph of the 1924 excavations at Mohenjo-daro, showing rows of exposed baked-brick walls and building foundations, with a single worker standing on the ruins for scale.">    </p:cNvPr>
          <p:cNvPicPr>
            <a:picLocks noChangeAspect="1"/>
          </p:cNvPicPr>
          <p:nvPr/>
        </p:nvPicPr>
        <p:blipFill>
          <a:blip r:embed="rId1"/>
          <a:stretch>
            <a:fillRect/>
          </a:stretch>
        </p:blipFill>
        <p:spPr>
          <a:xfrm>
            <a:off x="538089" y="795528"/>
            <a:ext cx="8067822"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Baked-brick walls of Mohenjo-daro, uncovered in the 1924 excavations</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World's First Sewers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Drainage System</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A DRAINAGE SYSTEM was a network of covered brick channels that carried dirty water away from the houses.</a:t>
            </a:r>
            <a:endParaRPr lang="en-US" sz="17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Covered drains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drains ran under the streets, hidden beneath brick lids</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In the homes</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Many houses had a bathroom and a drain connected to the street channel</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it stuns experts</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No other city of such great age had drains this advanced</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DRAINAGE SYSTEM of covered brick channels carried dirty water away from the houses - more advanced than any other city of its age.</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Great Bath</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 Giant Brick Pool</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GREAT BATH = a large, watertight brick pool at Mohenjo-daro</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sat at the center of the city, on the citadel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Thick brick walls were sealed to hold water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Steps led down into the pool at each end</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Was It For?</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was probably used for special bathing or ceremonies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Its central spot suggests it mattered to the whole city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But no writing survives to tell us its exact purpose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Its true use is part of the mystery</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GREAT BATH was a large, watertight brick pool at the center of Mohenjo-daro - clearly important, though its exact purpose is unknown.</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Weights, Trade, and Seals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Standardized Weights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STANDARDIZED WEIGHTS were stone cubes cut to matching sizes so traders could measure goods fairly.</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Fair trade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Matching weights across many cities point to organized, honest trade</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Seal</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SEAL was a small carved stone stamp showing an animal and a line of Indus script.</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Used for trade</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Seals were probably pressed into clay to mark goods and bundles</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STANDARDIZED WEIGHTS and carved SEALS show the Indus people ran organized, long-distance trade across many cities.</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Writing No One Can Read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Indus Script</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INDUS SCRIPT = the picture-signs carved on Indus seals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appears on seals, tablets, and pottery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There are hundreds of different signs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Most inscriptions are very short - only a few signs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Still a Locked Door</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INDUS SCRIPT has NEVER been deciphered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 one alive can read a single message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There is no 'Rosetta Stone' for the Indus language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We do not even know what language it recorded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INDUS SCRIPT has never been deciphered - no one can read it, and there is no bilingual key like the Rosetta Stone to unlock it.</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Deeper Mystery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Who ruled?</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No palaces, thrones, or royal tombs have been found, so we do not know who was in charge</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 peaceful people?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Very few weapons have been found, hinting the cities were not built for war</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did it end?</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Around 1900 BCE the great cities were slowly abandoned</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cause is debated</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Drying rivers, climate change, or shifting trade may be to blame - experts still argue</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We do not know who ruled the Indus cities or exactly why they were abandoned around 1900 BCE - the mystery goes far beyond the script.</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We Study a Silent Civilization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Reading the Ground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An ARCHAEOLOGIST studies the past by digging up what people left behind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read objects, not words: bricks, drains, weights, seals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layout of a city reveals how people lived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Broken pottery and bones reveal food and trade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Evidence Without Words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Matching weights show fair, organized trade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Drains and bathrooms show advanced planning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Few weapons hint at a peaceful society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Every clue is read from things, not from writing</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An ARCHAEOLOGIST reads objects - bricks, drains, weights, seals - not words, to study a people whose script cannot be read.</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the Indus Valley Matters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Ahead of its time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Grid streets, brick sewers, and standard weights were centuries ahead of other early cities</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 rival to Egypt and Sumer</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It was one of the three great early river-valley civilizations, yet the least understood</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open mystery</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Its undeciphered script leaves one of history's greatest puzzles unsolved</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 lesson in humility</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It shows that even an advanced people can leave questions we still cannot answer</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Indus Valley was one of three great early civilizations - astonishingly advanced, yet mysterious because we cannot read it.</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HARAPPA and MOHENJO-DARO followed a GRID PLAN with baked brick and a CITADEL</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covered DRAINAGE SYSTEM and the GREAT BATH show remarkable planning</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STANDARDIZED WEIGHTS and carved SEALS show organized, long-distance trade</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INDUS SCRIPT has never been deciphered - the civilization stays a mystery</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Mystery of the Indus Valley</dc:title>
  <dc:subject>PptxGenJS Presentation</dc:subject>
  <dc:creator>More Lessons Less Planning</dc:creator>
  <cp:lastModifiedBy>More Lessons Less Planning</cp:lastModifiedBy>
  <cp:revision>1</cp:revision>
  <dcterms:created xsi:type="dcterms:W3CDTF">2026-07-27T15:30:30Z</dcterms:created>
  <dcterms:modified xsi:type="dcterms:W3CDTF">2026-07-27T15:30:30Z</dcterms:modified>
</cp:coreProperties>
</file>