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Factory workers who had almost no power alone began organizing together - through trade unions, strikes, and a political movement called Chartism - to demand better conditions and a voice in the laws that governed their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combines an economic story (unions and strikes) with a political story (Chartism and The People's Charter).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Factory workers often worked twelve to fourteen hours a day, six days a week, for low wages that employers could cut or eliminate at will by firing a worker without warning. Workers had no legal right to negotiate with their employer as a group. Alone, a single worker had almost no power to change these conditions - which is exactly why workers began organizing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TRADE UNION is an organization of workers in the same trade or industry who join together to bargain for better wages, hours, and conditions. By joining a union, individual workers gained the power of numbers. Unions used COLLECTIVE BARGAINING - negotiating with employers on behalf of all their members - instead of one worker negotiating alone. Early unions were often illegal or restricted under British law, but workers organized anyway.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STRIKE is an organized work stoppage in which workers refuse to work until their demands are met. A strike used COLLECTIVE ACTION - workers acting together instead of alone - to pressure an employer who could easily ignore one worker but not an entire striking workforce. Strikes could win higher wages, shorter hours, or safer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real period photograph of the Matchgirls' Strike Committee - the women who led the famous 1888 strike at the Bryant and May match factory in London. Use it as a reference image to picture real workers organizing collective action, not as evidence for any single graded claim.
Reference labels (point to these chart features when teaching): Strike committee; Bryant and May, 1888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Trade unions and strikes could win small gains, but employers and the law still held the real power. CHARTISM was a working-class movement in Britain that argued the real fix was political, not just economic: if working men could vote, Chartists believed, Parliament would finally pass laws that helped workers. The movement took its name from a petition called The People's Charter.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1838 the London Working Men's Association wrote THE PEOPLE'S CHARTER, a petition listing six demands for political reform. The biggest demand was UNIVERSAL MANHOOD SUFFRAGE - the vote for every adult man, not just property owners. Another demand was the SECRET BALLOT, so a worker's vote could not be seen or punished by an employer or landlord. The remaining points demanded no property qualification for Members of Parliament, payment for MPs, equal-sized election districts, and a new Parliament every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Chartism became the largest working-class political movement of the 19th century. Chartists collected millions of signatures on giant petitions and presented them to Parliament three times. In April 1848, a huge crowd gathered at Kennington Common in London to support the Charter. The next slide shows a real photograph of that 1848 meeting - one of the earliest photographs ever taken of a crowd.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William Edward Kilburn's 1848 daguerreotype of the Great Chartist Meeting on Kennington Common - one of the earliest surviving photographs of a crowd. Use it as a reference image to picture the scale of the Chartist movement, not as proof of an exact attendance count.
Reference labels (point to these chart features when teaching): Kennington Common; Chartist crowd, 1848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Winning the vote mattered because voters, not petitioners, could choose lawmakers who represented working people. Chartists argued that COLLECTIVE ACTION in politics could win what strikes alone could not: new laws that applied everywhere, not just at one factory. If working men could vote, Parliament would have to answer to them, not only to factory owners and landlords. Chartism itself did not win the vote in 1848, but its six demands set the agenda for reform.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Parliament rejected the Chartists' petitions three times, and the movement faded by the 1850s. But collective action from unions, strikes, and Chartism still pushed lawmakers toward reform. A series of FACTORY ACTS gradually limited working hours and improved safety in factories and mines. Over the following decades, five of the Charter's six demands eventually became law - only annual parliaments never passed.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slide with five exact definitions: trade union, strike, collective bargaining, Chartism, and The People's Charter.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slide with five exact definitions: universal manhood suffrage, secret ballot, collective action, Factory Acts, and labor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 workers moved from isolated powerlessness to organized economic AND political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Labor Movement and Strikes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workers organized unions, walked out on strike, and demanded a political voice with The People's Charter.</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factory workers began forming trade unions.</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strikes and collective bargaining won gains.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the six demands of The People's Charter (1838).</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political voice mattered for lasting reform.</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Life Before Unions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Factory workers often worked 12-14 hours a day, six days a week.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Wages were low; employers could cut pay or fire without warning.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Workers had no legal right to negotiate as a group.</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Alone, a single worker had almost no power to change conditions.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Because a single worker had little power alone, workers began joining together to demand change.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Trade Unions Rise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Trade union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An organization of workers in the same trade who join together to bargain for better wages, hours, and working conditions.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Power in numbers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By joining a union, individual workers gained the power of numbers instead of negotiating alone.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Collective bargaining</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Negotiating with employers on behalf of all a union's members, instead of one worker negotiating alone.</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Organizing anyway</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Early unions were often illegal or restricted under British law, but workers organized anyway.</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TRADE UNION lets workers use COLLECTIVE BARGAINING to negotiate as a group instead of alone.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Strike Weapon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STRIKE is a work stoppage until workers' demands are met.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strike uses COLLECTIVE ACTION - acting together, not alone.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Strikes could win higher wages, shorter hours, safer conditions.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Next: a real photo of the famous 1888 matchgirls' strike.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STRIKE is a work stoppage that uses COLLECTIVE ACTION to pressure employers for change.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Matchgirls' Strike Committee, 1888</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iod group photograph of the Matchgirls' Strike Committee (1888), showing the women who led the Bryant and May matchgirls' strike posed together indoors.">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period photo of the 1888 Matchgirls' Strike Committee.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Chartism: A Political Movement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Real power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Trade unions and strikes could win small gains, but employers and the law still held the real power.</a:t>
            </a:r>
            <a:endParaRPr lang="en-US" sz="17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Chartism</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working-class movement in Britain that argued the real fix was political, not just economic.</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vote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Chartists believed that if working men could vote, Parliament would finally pass laws that helped workers.</a:t>
            </a:r>
            <a:endParaRPr lang="en-US" sz="16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People's Charter</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movement took its name from a petition called The People's Charter.</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CHARTISM argued that workers needed political power, not just union gains, to win lasting change.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People's Charter's Six Demands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People's Charter</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Written in 1838 by the London Working Men's Association, a petition listing six demands.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Universal manhood suffrage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biggest demand: the vote for every adult man, not just property owners.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Secret ballot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Voting in private, so a worker's vote could not be seen or punished by an employer.</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Four more points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No property qualification for MPs, payment for MPs, equal districts, and annual Parliaments.</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PEOPLE'S CHARTER (1838) listed six demands, starting with UNIVERSAL MANHOOD SUFFRAGE and the SECRET BALLOT.</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Mass Movement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Chartism was the largest working-class political movement.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Chartists collected millions of signatures on giant petitions.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April 1848, a huge crowd gathered at Kennington Common.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Next: a real photo of that 1848 meeting - crowds, captured early.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Chartists used mass petitions and mass meetings, like the 1848 gathering at Kennington Common, to demand change.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Great Chartist Meeting, 1848</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William Kilburn's 1848 daguerreotype of the Great Chartist Meeting on Kennington Common, showing a massed outdoor crowd with a speakers' platform, flags, and rooftops and a factory chimney in the background.">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Great Chartist Meeting, Kennington Common, 1848.</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Political Voice and Economic Reform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Lawmakers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Winning the vote mattered because voters, not petitioners, could choose lawmakers who represented working people.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Collective action in politics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Chartists argued collective action in politics could win what strikes alone could not: new laws.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Answering to workers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If working men could vote, Parliament would have to answer to them, not only to factory owners and landlords.</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Setting the agenda</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Chartism itself did not win the vote in 1848, but its six demands set the agenda for reform.</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Chartists believed that political voice and COLLECTIVE ACTION together could win lasting economic reform.</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Partial Victories: The Factory Acts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Parliament rejected the Charter three times; it faded by the 1850s.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Collective action still pushed lawmakers toward reform.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FACTORY ACTS gradually limited hours, improved safety.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Over time, five of six demands eventually became law - not annual parliaments.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FACTORY ACTS show that collective action won real reforms, even when the Charter itself was rejected.</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Organizing for Power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Trade union</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organization of workers in the same trade who bargain for better wages, hours, and conditions.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Strike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work stoppage in which workers refuse to work until their demands are met.</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Collective bargaining</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union negotiates with employers on behalf of all its members.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Chartism</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working-class movement in Britain that campaigned for political reform using The People's Charter.</a:t>
            </a:r>
            <a:endParaRPr lang="en-US" sz="17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People's Charter</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An 1838 petition that listed six demands for political reform, including the vote for working men.</a:t>
            </a:r>
            <a:endParaRPr lang="en-US" sz="165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Trade unions, strikes, and collective bargaining won economic power; Chartism and The People's Charter demanded political power.</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Demands and Reform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Universal manhood suffrage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demand that every adult man, not just property owners, have the right to vote.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Secret ballot</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Voting in private so that a worker's vote could not be seen or punished by an employer or landlord.</a:t>
            </a:r>
            <a:endParaRPr lang="en-US" sz="17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Collective action</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Workers acting together, rather than alone, to pressure employers or lawmakers for change.</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Factory Acts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A series of British laws that gradually limited working hours and improved conditions in factories and mines.</a:t>
            </a:r>
            <a:endParaRPr lang="en-US" sz="16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Labor movement</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broad organized effort by workers to win better pay, hours, safety, and political rights.</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Charter's demands and the Factory Acts were both won through collective action - the heart of the labor movement.</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Trade unions let workers use collective bargaining, not act alone.</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Strikes used collective action for better wages, hours, conditions.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Chartism and The Charter (1838) demanded political voice.</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Parliament rejected the Charter, but reform came - the Factory Acts.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Labor Movement and Strikes</dc:title>
  <dc:subject>PptxGenJS Presentation</dc:subject>
  <dc:creator>More Lessons Less Planning</dc:creator>
  <cp:lastModifiedBy>More Lessons Less Planning</cp:lastModifiedBy>
  <cp:revision>1</cp:revision>
  <dcterms:created xsi:type="dcterms:W3CDTF">2026-09-07T18:05:41Z</dcterms:created>
  <dcterms:modified xsi:type="dcterms:W3CDTF">2026-09-07T18:05:41Z</dcterms:modified>
</cp:coreProperties>
</file>