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what happens when a Cold War promise (containment, from the Truman Doctrine lesson) meets an actual invading army. Korea is that moment - the first time the U.S. had to back containment with troops instead of just aid and speeches.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Rollback - strategy of pushing communist forces back across a border instead of merely stopping them. This is the pivot the whole rest of the lesson depends on: crossing the 38th parallel in October 1950 changed the war's goal and is the direct cause of Chinese intervention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direct consequence of the rollback strategy on the previous slide. Keep the framing on strategy and dates, not combat detail; the point is that rollback provoked a response containment alone would not have.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Limited war - a conflict fought with restricted goals and methods rather than total war. Stalemate - a drawn-out standoff in which neither side can gain a decisive advantage. This is the moment to close the loop on MacArthur, introduced two slides ago at Inchon: Truman fired him for insubordination after he publicly pushed to expand the war into China.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Hungnam evacuation happened as UN forces retreated south after Chinese intervention. Keep the framing on the scale of civilian displacement and the evacuation effort, respectfully - this is not the place for graphic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Korean civilians in winter clothing stand closely together on a crowded ship deck. Frame this respectfully: these are people who chose evacuation over staying, not a scene of chaos or harm.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Armistice - an agreement to stop fighting without a signed peace treaty ending the war. This is the single most important factual guardrail in the lesson: never say the war 'ended' in 1953 without this qualification.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 Mark W. Clark, the UN Far East commander, signs the agreement at a table surrounded by other officers. This is a formal, unremarkable signing photo - no graphic content of any kind.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Demilitarized Zone (DMZ) - the buffer zone established along the 1953 cease-fire line that still divides Korea today. Close the content arc here: the war changed almost nothing about the map but changed how the U.S. understood the Cold War going forward.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opening question: does a war fought to 'contain' something usually end in a clear win, a clear loss, or something messier? Korea is the messier case, and that is the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four is the one the Activity's Primary Source Spotlight assesses: students read Truman's actual June 27, 1950 statement and explain what it reveals about the era.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Containment - U.S. Cold War strategy of stopping the spread of communism without full-scale war against the Soviet Union. 38th parallel - the line of latitude that divided communist North Korea from democratic South Korea before the war. This is a direct callback to the Truman Doctrine toolkit; containment already existed as policy, Korea is where it gets tested with troops.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invasion Truman's statement (the Primary Source Spotlight) responds to two days later. Keep the description factual and non-graphic: troop movements and the speed of the collapse, not combat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previews the Activity's Primary Source Spotlight - students read Truman's actual June 27, 1950 statement. The Soviet boycott detail is the single best 'why did the UN act' hook; make sure students can restate it in their own words before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Pusan Perimeter - the defensive line in southeastern Korea where UN and South Korean forces held out in summer 1950. This is the low point of the war for the UN side; the tone should be about holding on and the promise of relief, not desperation.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you say anything. Two soldiers are dug into a shallow position on a hillside overlooking a valley - point out the vantage point and the dug-in gear, then move on.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Inchon landing - General MacArthur's amphibious assault behind North Korean lines in September 1950. This is the war's biggest turning point; stress that it reversed the whole trajectory of the war within two weeks.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Landing craft move toward shore with a Navy destroyer offshore and smoke rising over the coastline. This is a wide naval scene, not a close combat shot - keep the discussion on the scale of the operation.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Korean War</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Containment's first real fight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From Containment to Rollback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Containment (the goal so far)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Stop the invasion at the 38th parallel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Restore South Korea's original border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Rollback (the new goal)</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Push north and reunify Korea by force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October 1950: UN forces crossed the 38th parallel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 troops advanced toward the Yalu River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rollback aimed for more than containment ever promised.</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China Enters the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China warned that troops near its border was a threat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October 19, 1950: Chinese forces crossed the Yalu River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Chinese troops pushed UN forces back in two offensives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Seoul changed hands again in January 1951</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China's entry turned a rollback into a much longer war.</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Limited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Limited war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conflict fought with restricted goals and methods, not total war.</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Stalemate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drawn-out standoff where neither side gains a decisive advantage.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Truman vs. MacArthur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MacArthur pushed to expand the war; Truman relieved him in April 1951.</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Truman fired MacArthur to keep the war limited.</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Human Cost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43200" cy="3506724"/>
          </a:xfrm>
          <a:prstGeom prst="rect">
            <a:avLst/>
          </a:prstGeom>
          <a:solidFill>
            <a:srgbClr val="F5F5F5"/>
          </a:solidFill>
          <a:ln w="12700">
            <a:solidFill>
              <a:srgbClr val="DDDDDD"/>
            </a:solidFill>
            <a:prstDash val="solid"/>
          </a:ln>
        </p:spPr>
      </p:sp>
      <p:sp>
        <p:nvSpPr>
          <p:cNvPr id="6" name="Text 4"/>
          <p:cNvSpPr/>
          <p:nvPr/>
        </p:nvSpPr>
        <p:spPr>
          <a:xfrm>
            <a:off x="27432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~100,000</a:t>
            </a:r>
            <a:endParaRPr lang="en-US" sz="3200" dirty="0"/>
          </a:p>
        </p:txBody>
      </p:sp>
      <p:sp>
        <p:nvSpPr>
          <p:cNvPr id="7" name="bounded_body"/>
          <p:cNvSpPr/>
          <p:nvPr/>
        </p:nvSpPr>
        <p:spPr>
          <a:xfrm>
            <a:off x="347472" y="3045958"/>
            <a:ext cx="2596896" cy="1052017"/>
          </a:xfrm>
          <a:prstGeom prst="rect">
            <a:avLst/>
          </a:prstGeom>
          <a:noFill/>
          <a:ln/>
        </p:spPr>
        <p:txBody>
          <a:bodyPr wrap="square" rtlCol="0" anchor="t"/>
          <a:lstStyle/>
          <a:p>
            <a:pPr algn="ctr" indent="0" marL="0">
              <a:buNone/>
            </a:pPr>
            <a:r>
              <a:rPr lang="en-US" sz="1750" dirty="0">
                <a:solidFill>
                  <a:srgbClr val="333333"/>
                </a:solidFill>
                <a:latin typeface="Arial" pitchFamily="34" charset="0"/>
                <a:ea typeface="Arial" pitchFamily="34" charset="-122"/>
                <a:cs typeface="Arial" pitchFamily="34" charset="-120"/>
              </a:rPr>
              <a:t>Korean refugees evacuated by sea from Hungnam, December 1950</a:t>
            </a:r>
            <a:endParaRPr lang="en-US" sz="1750" dirty="0"/>
          </a:p>
        </p:txBody>
      </p:sp>
      <p:sp>
        <p:nvSpPr>
          <p:cNvPr id="8" name="Shape 6"/>
          <p:cNvSpPr/>
          <p:nvPr/>
        </p:nvSpPr>
        <p:spPr>
          <a:xfrm>
            <a:off x="3200400" y="731520"/>
            <a:ext cx="2743200" cy="3506724"/>
          </a:xfrm>
          <a:prstGeom prst="rect">
            <a:avLst/>
          </a:prstGeom>
          <a:solidFill>
            <a:srgbClr val="F5F5F5"/>
          </a:solidFill>
          <a:ln w="12700">
            <a:solidFill>
              <a:srgbClr val="DDDDDD"/>
            </a:solidFill>
            <a:prstDash val="solid"/>
          </a:ln>
        </p:spPr>
      </p:sp>
      <p:sp>
        <p:nvSpPr>
          <p:cNvPr id="9" name="Text 7"/>
          <p:cNvSpPr/>
          <p:nvPr/>
        </p:nvSpPr>
        <p:spPr>
          <a:xfrm>
            <a:off x="320040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14,000</a:t>
            </a:r>
            <a:endParaRPr lang="en-US" sz="3200" dirty="0"/>
          </a:p>
        </p:txBody>
      </p:sp>
      <p:sp>
        <p:nvSpPr>
          <p:cNvPr id="10" name="bounded_body"/>
          <p:cNvSpPr/>
          <p:nvPr/>
        </p:nvSpPr>
        <p:spPr>
          <a:xfrm>
            <a:off x="327355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refugees carried on one ship, the SS Meredith Victory</a:t>
            </a:r>
            <a:endParaRPr lang="en-US" sz="1800" dirty="0"/>
          </a:p>
        </p:txBody>
      </p:sp>
      <p:sp>
        <p:nvSpPr>
          <p:cNvPr id="11" name="Shape 9"/>
          <p:cNvSpPr/>
          <p:nvPr/>
        </p:nvSpPr>
        <p:spPr>
          <a:xfrm>
            <a:off x="6126480" y="731520"/>
            <a:ext cx="2743200" cy="3506724"/>
          </a:xfrm>
          <a:prstGeom prst="rect">
            <a:avLst/>
          </a:prstGeom>
          <a:solidFill>
            <a:srgbClr val="F5F5F5"/>
          </a:solidFill>
          <a:ln w="12700">
            <a:solidFill>
              <a:srgbClr val="DDDDDD"/>
            </a:solidFill>
            <a:prstDash val="solid"/>
          </a:ln>
        </p:spPr>
      </p:sp>
      <p:sp>
        <p:nvSpPr>
          <p:cNvPr id="12" name="Text 10"/>
          <p:cNvSpPr/>
          <p:nvPr/>
        </p:nvSpPr>
        <p:spPr>
          <a:xfrm>
            <a:off x="612648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Millions</a:t>
            </a:r>
            <a:endParaRPr lang="en-US" sz="3200" dirty="0"/>
          </a:p>
        </p:txBody>
      </p:sp>
      <p:sp>
        <p:nvSpPr>
          <p:cNvPr id="13" name="bounded_body"/>
          <p:cNvSpPr/>
          <p:nvPr/>
        </p:nvSpPr>
        <p:spPr>
          <a:xfrm>
            <a:off x="619963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Korean civilians displaced from their homes during the war</a:t>
            </a:r>
            <a:endParaRPr lang="en-US" sz="1800" dirty="0"/>
          </a:p>
        </p:txBody>
      </p:sp>
      <p:sp>
        <p:nvSpPr>
          <p:cNvPr id="14" name="Shape 12"/>
          <p:cNvSpPr/>
          <p:nvPr/>
        </p:nvSpPr>
        <p:spPr>
          <a:xfrm>
            <a:off x="274320" y="4302252"/>
            <a:ext cx="8595360" cy="512064"/>
          </a:xfrm>
          <a:prstGeom prst="rect">
            <a:avLst/>
          </a:prstGeom>
          <a:solidFill>
            <a:srgbClr val="FFEBEE"/>
          </a:solidFill>
          <a:ln w="12700">
            <a:solidFill>
              <a:srgbClr val="C0392B"/>
            </a:solidFill>
            <a:prstDash val="solid"/>
          </a:ln>
        </p:spPr>
      </p:sp>
      <p:sp>
        <p:nvSpPr>
          <p:cNvPr id="15" name="Shape 13"/>
          <p:cNvSpPr/>
          <p:nvPr/>
        </p:nvSpPr>
        <p:spPr>
          <a:xfrm>
            <a:off x="274320" y="4302252"/>
            <a:ext cx="64008" cy="512064"/>
          </a:xfrm>
          <a:prstGeom prst="rect">
            <a:avLst/>
          </a:prstGeom>
          <a:solidFill>
            <a:srgbClr val="C0392B"/>
          </a:solidFill>
          <a:ln w="12700">
            <a:solidFill>
              <a:srgbClr val="C0392B"/>
            </a:solidFill>
            <a:prstDash val="solid"/>
          </a:ln>
        </p:spPr>
      </p:sp>
      <p:sp>
        <p:nvSpPr>
          <p:cNvPr id="16"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Real Talk: this war reshaped ordinary lives, not just front lines.</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Hungnam Evacuation, December 1950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December 1950 U.S. Navy photograph of Korean civilian refugees in winter clothing standing closely together on the crowded deck of the cargo ship SS Meredith Victory during the Hungnam evacuation.">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refugees aboard the evacuation ship</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Armistice, July 27, 1953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Armistice talks began in July 1951 and dragged on two years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Fighting continued near the 38th parallel during the talks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July 27, 1953: commanders signed the Korean Armistice Agreement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armistice stopped the fighting - it did not end the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 peace treaty between North and South Korea was ever signed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two Koreas are still technically at war today.</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Signing the Armistice, 1953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photograph of General Mark W. Clark seated at a table signing the Korean Armistice Agreement on July 27, 1953, surrounded by other military officers and microphone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General Clark signs the agreement</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War Without a Peace Treaty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Demilitarized Zone (DMZ)</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buffer about 2.5 miles wide along the 1953 cease-fire line.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Divided Korea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North and South Korea remain separate along nearly the same line.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Forgotten War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nickname reflecting how overshadowed this war is in U.S. memory.</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the line barely moved, but the war changed the Cold War.</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North Korea's invasion turned containment into an actual war</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UN fought under Resolution 83 because a Soviet boycott blocked a veto</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Inchon reversed the war, but Chinese intervention led to a stalemate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1953 Armistice stopped the fighting but never ended the war</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North Korea's invasion tested the U.S. policy of containment.</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the UN authorized action and why the Soviet boycott mattered.</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war's turning points: invasion, Pusan, Inchon, Chinese intervention.</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Truman's justification for sending U.S. forces into Korea.</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1953 Armistice halted the fighting but never ended the war.</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Containment Faces Its First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1945: Japan's defeat left Korea divided at the 38th parallel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Soviet troops occupied the north; American troops occupied the south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North Korea became communist; South Korea became a U.S. ally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Containment: stopping communism's spread without full-scale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Korea was the first place containment faced an actual invasion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Korea turned a Cold War promise into an actual test.</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June 25, 1950: North Korea Invades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Crossing the Line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North Korean troops crossed the 38th parallel at dawn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Soviet-supplied tanks led the invasion force</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Seoul Falls Fast</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South Korea's capital, Seoul, fell within three days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South Korean forces retreated south in disorder</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A Cold War First</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First armed invasion across a Cold War dividing line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world watched to see how the U.S. would respond</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Seoul, the South Korean capital, fell in less than a week.</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Truman Acts, the UN Responds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June 27, 1950: Truman ordered U.S. air and sea forces to help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Same day: UN Security Council Resolution 83 backed South Korea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Soviet Union was boycotting the Council over the China seat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With the USSR absent, it could not veto the resolution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Truman called it proof communism now used armed invasion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the USSR's own boycott let Resolution 83 pass.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Pusan Perimeter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Shrinking Foothold</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By August 1950 UN and South Korean troops held a small corner of Korea.</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Port of Pusan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Pusan's port let reinforcements and supplies keep arriving by sea.</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Holding the Line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Troops dug in and held the perimeter through the summer of 1950.</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General MacArthur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MacArthur commanded UN forces and was already planning a counterstrike.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the Pusan Perimeter was the line that never broke.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Holding the Pusan Perimeter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1950 photograph of two U.S. Army infantry soldiers in helmets sitting in a shallow dug-in position on a hillside overlooking a valley, with smoke rising from buildings in the distance.">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a dug-in defensive position</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MacArthur's Gamble: Inchon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A Risky Choice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Inchon's extreme tides made a landing very risky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Many military advisers argued against the plan</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September 15, 1950</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UN forces landed at Inchon, behind North Korean lines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landing cut off North Korean troops and supplies</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Seoul Retaken</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UN forces recaptured Seoul by month's end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North Korean forces were routed and pushed north</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Inchon is remembered as one of the war's boldest gambles.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Landing at Inchon, September 1950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1950 U.S. Navy photograph of landing craft approaching the shore at Inchon, Korea, with a Navy destroyer offshore and smoke rising over the coastline in the backgrou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landing craft approach the shore</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Korean War</dc:title>
  <dc:subject>PptxGenJS Presentation</dc:subject>
  <dc:creator>More Lessons Less Planning</dc:creator>
  <cp:lastModifiedBy>More Lessons Less Planning</cp:lastModifiedBy>
  <cp:revision>1</cp:revision>
  <dcterms:created xsi:type="dcterms:W3CDTF">2026-08-04T03:15:46Z</dcterms:created>
  <dcterms:modified xsi:type="dcterms:W3CDTF">2026-08-04T03:15:46Z</dcterms:modified>
</cp:coreProperties>
</file>