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In 1192 Minamoto no Yoritomo became Japan's first shogun and founded the Kamakura Shogunate - a military government, or bakufu, based in the city of Kamakura. For the first time real power belonged to a warrior ruler, while the emperor in Kyoto kept his ancient title but became a ceremonial figurehead. Keep the tone academic and factual: this lesson is about how power was split between symbol and reality, and how land-based loyalty and a written law code held the new government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 targets. Point out target 2 - the heart of the lesson - is the split between the shogun's real power and the emperor's ceremonial authority. Target 3 introduces the feudal bond that made the shogun's government work: samurai vassals (gokenin) served for land, and after Yoritomo's death the Hojo family ruled in the shogun's name. Target 4 practices sourcing a real medieval law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stage. The GENPEI WAR of 1180-1185 was a CIVIL war between two great warrior clans, the Taira and the Minamoto, for control of Japan. The Minamoto clan defeated the Taira, and that victory did more than end a war: it cleared the way for the first military government in Japanese history. For centuries the emperor and his court in Kyoto had been the center of power. Now, after the Genpei War, real power began to pass from the imperial court to the warrior class - and above all to the war's victor, Minamoto no Yoritomo, who would turn a battlefield win into a lasting new system of government.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MINAMOTO NO YORITOMO was the leader who brought the Minamoto clan to victory in the Genpei War and then, crucially, turned that victory into government. Rather than move into the emperor's court at Kyoto, he built his own base of power at Kamakura, a coastal town in eastern Japan far from the old capital. He rewarded the warriors who had fought for him with land and offices, binding them to him. In 1192 the emperor formally granted Yoritomo the title of SHOGUN - short for sei-i taishogun, 'great general who subdues the barbarians.' With that title Yoritomo became Japan's first shogun and the founder of a warrior government that would outlast him by centuries. The next slide shows the famous portrait traditionally identified as Yoritomo.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famous hanging-scroll portrait held at Jingo-ji temple, traditionally identified as Minamoto no Yoritomo and long attributed to the court painter Fujiwara no Takanobu. The seated figure wears the black formal court robes (sokutai) of the highest rank, holds a ritual baton (shaku), and wears the tall black court cap, with a sword at his side. Point out to students the honesty note: art historians debate whether this actually portrays Yoritomo, and the painting dates from the Kamakura period, so we treat it as a period image of a great lord rather than a photograph of the man. It captures how a warrior who had become the real ruler of Japan chose to present himself - not in armor, but in the dignified robes of the highest court authority.
Reference labels (point to these chart features when teaching): Black formal court robes; Ritual baton and court 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heart of the lesson. After 1192 Japan had two rulers at once, but they were not equal in power. The SHOGUN was the supreme MILITARY ruler who held the real power to govern the country, collect taxes, appoint officials, and command the warrior class. The emperor kept his ancient throne, his sacred status, and his court in Kyoto - but he became a FIGUREHEAD, a ruler who keeps a title and ceremonial honor while holding no real power. Help students hold this carefully: the emperor was not removed and was still deeply respected as a symbol of Japan, but the person who actually ran the government was the shogun. Power and symbol had come apart.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shogun's government had a name of its own: the BAKUFU, a word that literally means 'tent government.' The name came from the field headquarters of a general on campaign - a reminder that this was a warrior's government, born on the battlefield, not the elegant court of Kyoto. Because Yoritomo based it in the city of Kamakura, historians call this first military government the KAMAKURA SHOGUNATE. The bakufu had its own officials, courts, and rules to govern the warrior class and manage land across Japan. From Kamakura the shogun and his government ran the real business of ruling, while the imperial court in Kyoto handled ceremony. Students should picture two governments existing at once - one powerful and practical, one prestigious but powerless.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shogun could not rule alone; his power rested on his warriors. The GOKENIN were the samurai VASSALS who served the shogun directly - the name means roughly 'honorable house men' of the shogun's household. A gokenin swore personal loyalty and promised military service: he would fight for the shogun and guard the government when called. In return, the shogun confirmed the gokenin's rights to land, granted him income, and offered protection and the settling of his disputes. This exchange - loyalty and service given in return for land and protection - was the bond that held the whole Kamakura government together. Students met the same bargain earlier in this unit in feudal Europe; here it appears again on the other side of the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Land was the glue of the Kamakura system. A gokenin's loyalty was tied to LAND: he served the shogun above all to keep the estates he already held and to gain new ones. The shogun's most powerful reward was to appoint a loyal warrior as a JITO - a land steward placed on an estate to manage it, collect its taxes and dues, and keep order in the countryside on the shogun's behalf. A jito post meant income, status, and local power, so warriors competed for these appointments. The bond ran both ways: faithful service was rewarded with land rights, and a warrior who betrayed the shogun could have those rights stripped away. This is why historians call it land-based loyalty - the promise and threat of land held the warrior class in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Power in Kamakura shifted again in a striking way. Minamoto no Yoritomo died in 1199, and his sons proved weak and short-lived rulers. Into that gap stepped the HOJO REGENTS - the family of Yoritomo's powerful widow, Hojo Masako. Rather than take the title of shogun themselves, the Hojo governed in the SHOGUN'S name, ruling through the office of regent, called the shikken. They kept a member of a noble family as shogun for show, but the real decisions were theirs. Point out the irony to students: the Kamakura Shogunate had turned the emperor into a figurehead, and now the Hojo turned even the shogun into a figurehead they controlled. Real power had moved one more step - from emperor, to shogun, to regent.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1232 the Hojo regent Yasutoki gave the warrior government a written rulebook of its own: the GOSEIBAI SHIKIMOKU, sometimes called the Joei Formulary. It was a practical legal CODE written for the warrior class, not the old court nobility. Its articles set out the duties of the shogun's provincial officials - the SHUGO, or military governors placed over provinces to keep order and call warriors to guard duty, and the jito, the land stewards - and above all it set rules for settling the endless disputes over land. The code was plain and practical, meant to be understood by warriors and to give the bakufu's judges clear standards. Students will read its opening articles as the Activity's primary source and see exactly how the samurai government tried to govern by written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the pieces together into the big picture. For the first time Japan was ruled by a DUAL government - two centers of authority existing at once. In Kyoto the emperor and his court kept their ancient ceremony, ranks, and prestige; they crowned emperors, ran rituals, and remained the symbolic heart of Japan - but they held no real power. In Kamakura the bakufu, the shogun's warrior government, held the real power: it taxed, judged disputes, appointed officials, and commanded the warrior class. This split of symbol from power was not a brief accident. It became the basic pattern of Japanese government for nearly 700 years, as one shogunate followed another while the emperor remained a respected figurehead in the background.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sourcing slide sets up the Primary Source Spotlight. A law code like the Goseibai Shikimoku is a valuable primary SOURCE: written in 1232, it lets us hear the warrior government describe, in its own words, the RULES it wanted officials and warriors to follow. That is real and useful evidence. But teach students the careful move: a rule written on paper does not prove that everyone actually obeyed it. In fact, the code complains that some shugo were overreaching, which tells us the rules were being broken. So historians CROSS-CHECK a law code against other sources - court diaries, lawsuit records, and land documents - to see the gap between the rule and the reality. The master question to teach is to ask what a source is FOR: a law code is for setting standards, so it shows intentions, not a guarantee of what happened.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this lesson to the feudalism students studied earlier in the unit. Kamakura Japan and feudal Europe were strikingly ALIKE in their core bargain: in both, warriors (samurai gokenin in Japan, knights and vassals in Europe) were tied to a lord by exchanging military service for land and protection. Both societies also separated ceremonial status from real power - in Japan the emperor was a revered symbol while shoguns ruled, much as medieval Europe honored popes and kings whose real power was often limited by powerful lords. But there were real DIFFERENCES too: Japan kept a single, unbroken imperial line as a national symbol above the whole system, while Europe had many kingdoms and no single emperor ruling all of Latin Christendom. Teaching this comparison helps students see feudalism as a pattern that appeared in more than one place, not a single European invention.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loop with the legacy. The Kamakura Shogunate was Japan's first military government, and its greatest importance is that it set the PATTERN for what came after. For nearly 700 years - from 1192 until 1868 - Japan was ruled by shoguns who held real power while emperors reigned only in name as revered symbols. Later warrior governments, the Ashikaga Shogunate and then the long Tokugawa Shogunate, followed the model Kamakura created: a bakufu of warrior officials ruling in the shogun's name, with the emperor kept as the ceremonial heart of the nation. Only in 1868, with the Meiji Restoration, did real power finally return to the emperor. The Kamakura Shogunate's lasting lesson is that in Japan the warrior class, not the old court, had learned how to govern.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loop. If students remember one thing, make it the split between symbol and power: Minamoto no Yoritomo became Japan's first shogun in 1192 and built a warrior government, the bakufu, that held real power, while the emperor stayed a respected figurehead in Kyoto. The bond that held it together was land-based loyalty: gokenin served the shogun in exchange for land and protection. After Yoritomo's death the Hojo regents governed in the shogun's name, and in 1232 they issued the Goseibai Shikimoku, a law code for the warrior class. Leave students with the sourcing habit: a law code shows the rules a government wanted, so read it as evidence of intentions, cross-checked against other records.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Kamakura Shogunate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a shogun's military government took real power while the emperor reigned as a figurehead.</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Minamoto no Yoritomo founded the Kamakura Shogunate.</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Contrast the shogun's real power with the emperor's figurehead role.</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land-based loyalty of the gokenin and the rise of the Hojo regents.</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a primary source: the 1232 Goseibai Shikimoku law code.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After the Genpei War: A New Kind of Power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GENPEI WAR (1180-1185) was a civil war between the Taira and Minamoto clans.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MINAMOTO clan defeated the Taira and won control of Japan.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victory cleared the way for the first military government.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Real power passed from the imperial court to the warrior class.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winner, Minamoto no Yoritomo, would build a lasting new order.</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The GENPEI WAR (1180-1185) ended with a Minamoto victory that put real power in the hands of the warrior class.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Minamoto no Yoritomo, the First Shogun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Victor</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MINAMOTO NO YORITOMO led the Minamoto clan to victory.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built his base at Kamakura, far from the emperor's court.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rewarded loyal warriors with land and offices.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First Shogun (1192)</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1192 the emperor named Yoritomo SHOGUN.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full title meant 'great general who subdues the barbarians.'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became Japan's first shogun and founded a lasting government.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1192 MINAMOTO NO YORITOMO became Japan's first SHOGUN and founded the Kamakura government.</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Minamoto no Yoritomo, First Shogun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medieval Japanese hanging-scroll portrait: a nobleman sits in stiff black formal court robes, holding a ritual baton and wearing a tall black court cap, with a sword at his side against a plain background.">    </p:cNvPr>
          <p:cNvPicPr>
            <a:picLocks noChangeAspect="1"/>
          </p:cNvPicPr>
          <p:nvPr/>
        </p:nvPicPr>
        <p:blipFill>
          <a:blip r:embed="rId1"/>
          <a:stretch>
            <a:fillRect/>
          </a:stretch>
        </p:blipFill>
        <p:spPr>
          <a:xfrm>
            <a:off x="3150372" y="795528"/>
            <a:ext cx="2843256"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Traditional portrait of Minamoto no Yoritomo, the first shogun (PD).</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Shogun and Emperor: Power vs. Symbol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Shogun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supreme military ruler of Japan, who held the real power to govern, tax, and command warriors.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Figurehead</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A ruler who keeps a title and ceremonial honor but holds no real power; the emperor was now a figurehead.</a:t>
            </a:r>
            <a:endParaRPr lang="en-US" sz="16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SHOGUN held real power to rule, while the emperor stayed a respected FIGUREHEAD with only ceremonial authority.</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Bakufu: Tent Government in Kamakura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Bakufu</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Literally 'tent government'; the shogun's military government that ruled Japan alongside the powerless imperial court.</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Kamakura Shogunate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Japan's first military government, founded by Minamoto no Yoritomo in 1192 and based in the city of Kamakura.</a:t>
            </a:r>
            <a:endParaRPr lang="en-US" sz="160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BAKUFU - literally 'tent government' - was the shogun's military government, the heart of the KAMAKURA SHOGUNATE.</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Samurai Vassals: The Gokenin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GOKENIN were the samurai VASSALS who served the shogun directly.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name means roughly 'honorable house men' of the shogun.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gokenin swore loyalty and military service to his lord.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return the shogun gave him land, income, and protection.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This bond of service for land held the whole government together.</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GOKENIN were samurai vassals who gave the shogun loyalty and military service in exchange for land and protection.</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Land for Loyalty: The Feudal Bond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Land-based loyalty</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gokenin's loyalty was tied to LAND - he served the shogun to keep and gain estates.</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Jito</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JITO was a land steward the shogun appointed to manage an estate, collect its taxes, and keep order.</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Two-way bond</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shogun rewarded service with land rights; a warrior who broke faith could lose them.</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The shogun rewarded loyal warriors by appointing them JITO - land stewards who managed estates and collected taxes.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Hojo Regents Take Control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Minamoto no Yoritomo died in 1199, and his heirs were weak.</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HOJO REGENTS - his widow's family - took the real power.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They governed in the SHOGUN'S name while keeping a shogun as a figurehead too.</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Their office of regent was called the shikken.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Now even the shogun could be a figurehead controlled by the regents.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After Yoritomo died, the HOJO REGENTS governed in the shogun's name - making even the shogun a figurehead.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Goseibai Shikimoku: A Samurai Law Code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Goseibai Shikimoku</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1232 legal code that set out the rules of samurai governance, the duties of officials, and the settling of land disputes.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Shugo</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A military governor the shogun placed over a province to keep order and call warriors to guard duty.</a:t>
            </a:r>
            <a:endParaRPr lang="en-US" sz="1650" dirty="0"/>
          </a:p>
        </p:txBody>
      </p:sp>
      <p:sp>
        <p:nvSpPr>
          <p:cNvPr id="13" name="Shape 11"/>
          <p:cNvSpPr/>
          <p:nvPr/>
        </p:nvSpPr>
        <p:spPr>
          <a:xfrm>
            <a:off x="274320" y="2249424"/>
            <a:ext cx="8595360" cy="512064"/>
          </a:xfrm>
          <a:prstGeom prst="rect">
            <a:avLst/>
          </a:prstGeom>
          <a:solidFill>
            <a:srgbClr val="FFEBEE"/>
          </a:solidFill>
          <a:ln w="12700">
            <a:solidFill>
              <a:srgbClr val="C0392B"/>
            </a:solidFill>
            <a:prstDash val="solid"/>
          </a:ln>
        </p:spPr>
      </p:sp>
      <p:sp>
        <p:nvSpPr>
          <p:cNvPr id="14" name="Shape 12"/>
          <p:cNvSpPr/>
          <p:nvPr/>
        </p:nvSpPr>
        <p:spPr>
          <a:xfrm>
            <a:off x="274320" y="2249424"/>
            <a:ext cx="64008" cy="512064"/>
          </a:xfrm>
          <a:prstGeom prst="rect">
            <a:avLst/>
          </a:prstGeom>
          <a:solidFill>
            <a:srgbClr val="C0392B"/>
          </a:solidFill>
          <a:ln w="12700">
            <a:solidFill>
              <a:srgbClr val="C0392B"/>
            </a:solidFill>
            <a:prstDash val="solid"/>
          </a:ln>
        </p:spPr>
      </p:sp>
      <p:sp>
        <p:nvSpPr>
          <p:cNvPr id="15" name="bounded_callout"/>
          <p:cNvSpPr/>
          <p:nvPr/>
        </p:nvSpPr>
        <p:spPr>
          <a:xfrm>
            <a:off x="457200" y="229514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In 1232 the Hojo issued the GOSEIBAI SHIKIMOKU, a law code for the warrior class covering officials' duties and land disputes.</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Dual Government: Kyoto and Kamakura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Kyoto - the court</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emperor and his court kept ceremony, rank, and prestige, but held no real power.</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Kamakura - the bakufu</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shogun's government held the real power to tax, judge, and command warriors.</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Two centers at once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Japan was governed by a dual system: a symbolic court and a powerful warrior government.</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Japan now had DUAL government - a ceremonial court at Kyoto and the real power of the bakufu at Kamakura.</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Do We Know? Reading a Law Code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law code like the Goseibai Shikimoku is a primary SOURCE from 1232.</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reliably shows the RULES the government wanted people to follow.</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But a rule on paper does not prove everyone actually obeyed it.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Historians CROSS-CHECK the code against court records and land documents.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Ask what a source is FOR before trusting it as a full picture.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A law code shows the RULES a government wanted - historians CROSS-CHECK it against records to see what really happened.</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Kamakura Japan and Feudal Europe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Alike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Both tied warriors to a lord by exchanging military service for land and protection.</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Alike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Both had a ceremonial figure (emperor or pope/king) and real power held by warrior lords.</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Different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Japan kept a single symbolic emperor; Europe had no single emperor over all its kingdoms.</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Like feudal Europe, Kamakura Japan traded land for loyalty - but Japan kept one symbolic emperor above it all.</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Legacy of the Kamakura Shogunate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Kamakura Shogunate set the PATTERN of rule by shogun for centuries.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For nearly 700 years shoguns held real power while emperors reigned in name.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Later shogunates - Ashikaga and Tokugawa - followed Kamakura's model.</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emperor stayed a symbol until power returned to him in 1868.</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Kamakura showed that warriors, not the court, could govern Japan.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The Kamakura Shogunate set the PATTERN - shoguns holding real power, emperors reigning as symbols - for nearly 700 years.</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875919"/>
            <a:ext cx="310896" cy="310896"/>
          </a:xfrm>
          <a:prstGeom prst="ellipse">
            <a:avLst/>
          </a:prstGeom>
          <a:solidFill>
            <a:srgbClr val="145F58"/>
          </a:solidFill>
          <a:ln w="12700">
            <a:solidFill>
              <a:srgbClr val="145F58"/>
            </a:solidFill>
            <a:prstDash val="solid"/>
          </a:ln>
        </p:spPr>
      </p:sp>
      <p:sp>
        <p:nvSpPr>
          <p:cNvPr id="6" name="Text 4"/>
          <p:cNvSpPr/>
          <p:nvPr/>
        </p:nvSpPr>
        <p:spPr>
          <a:xfrm>
            <a:off x="320040" y="875919"/>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MINAMOTO NO YORITOMO became Japan's first SHOGUN in 1192.</a:t>
            </a:r>
            <a:endParaRPr lang="en-US" sz="1800" dirty="0"/>
          </a:p>
        </p:txBody>
      </p:sp>
      <p:sp>
        <p:nvSpPr>
          <p:cNvPr id="8" name="Shape 6"/>
          <p:cNvSpPr/>
          <p:nvPr/>
        </p:nvSpPr>
        <p:spPr>
          <a:xfrm>
            <a:off x="320040" y="1585341"/>
            <a:ext cx="310896" cy="310896"/>
          </a:xfrm>
          <a:prstGeom prst="ellipse">
            <a:avLst/>
          </a:prstGeom>
          <a:solidFill>
            <a:srgbClr val="145F58"/>
          </a:solidFill>
          <a:ln w="12700">
            <a:solidFill>
              <a:srgbClr val="145F58"/>
            </a:solidFill>
            <a:prstDash val="solid"/>
          </a:ln>
        </p:spPr>
      </p:sp>
      <p:sp>
        <p:nvSpPr>
          <p:cNvPr id="9" name="Text 7"/>
          <p:cNvSpPr/>
          <p:nvPr/>
        </p:nvSpPr>
        <p:spPr>
          <a:xfrm>
            <a:off x="320040" y="15853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413510"/>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shogun ruled through his BAKUFU while the emperor was a FIGUREHEAD.</a:t>
            </a:r>
            <a:endParaRPr lang="en-US" sz="1800" dirty="0"/>
          </a:p>
        </p:txBody>
      </p:sp>
      <p:sp>
        <p:nvSpPr>
          <p:cNvPr id="11" name="Shape 9"/>
          <p:cNvSpPr/>
          <p:nvPr/>
        </p:nvSpPr>
        <p:spPr>
          <a:xfrm>
            <a:off x="320040" y="2294763"/>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294763"/>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122932"/>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GOKENIN (samurai vassals) served the shogun for land and protection.</a:t>
            </a:r>
            <a:endParaRPr lang="en-US" sz="1800" dirty="0"/>
          </a:p>
        </p:txBody>
      </p:sp>
      <p:sp>
        <p:nvSpPr>
          <p:cNvPr id="14" name="Shape 12"/>
          <p:cNvSpPr/>
          <p:nvPr/>
        </p:nvSpPr>
        <p:spPr>
          <a:xfrm>
            <a:off x="320040" y="3004185"/>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00418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2832354"/>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After Yoritomo died, the HOJO REGENTS governed in the shogun's name.</a:t>
            </a:r>
            <a:endParaRPr lang="en-US" sz="1800" dirty="0"/>
          </a:p>
        </p:txBody>
      </p:sp>
      <p:sp>
        <p:nvSpPr>
          <p:cNvPr id="17" name="Shape 15"/>
          <p:cNvSpPr/>
          <p:nvPr/>
        </p:nvSpPr>
        <p:spPr>
          <a:xfrm>
            <a:off x="320040" y="371360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371360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3541776"/>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1232 GOSEIBAI SHIKIMOKU set the warrior government's rules.</a:t>
            </a:r>
            <a:endParaRPr lang="en-US" sz="1800" dirty="0"/>
          </a:p>
        </p:txBody>
      </p:sp>
      <p:sp>
        <p:nvSpPr>
          <p:cNvPr id="20" name="Shape 18"/>
          <p:cNvSpPr/>
          <p:nvPr/>
        </p:nvSpPr>
        <p:spPr>
          <a:xfrm>
            <a:off x="320040" y="4423029"/>
            <a:ext cx="310896" cy="310896"/>
          </a:xfrm>
          <a:prstGeom prst="ellipse">
            <a:avLst/>
          </a:prstGeom>
          <a:solidFill>
            <a:srgbClr val="145F58"/>
          </a:solidFill>
          <a:ln w="12700">
            <a:solidFill>
              <a:srgbClr val="145F58"/>
            </a:solidFill>
            <a:prstDash val="solid"/>
          </a:ln>
        </p:spPr>
      </p:sp>
      <p:sp>
        <p:nvSpPr>
          <p:cNvPr id="21" name="Text 19"/>
          <p:cNvSpPr/>
          <p:nvPr/>
        </p:nvSpPr>
        <p:spPr>
          <a:xfrm>
            <a:off x="320040" y="4423029"/>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22" name="mllp_textfit_body"/>
          <p:cNvSpPr/>
          <p:nvPr/>
        </p:nvSpPr>
        <p:spPr>
          <a:xfrm>
            <a:off x="777240" y="4251198"/>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law code shows the rules a government WANTED - read it critically.</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Kamakura Shogunate</dc:title>
  <dc:subject>PptxGenJS Presentation</dc:subject>
  <dc:creator>More Lessons Less Planning</dc:creator>
  <cp:lastModifiedBy>More Lessons Less Planning</cp:lastModifiedBy>
  <cp:revision>1</cp:revision>
  <dcterms:created xsi:type="dcterms:W3CDTF">2026-08-04T02:11:07Z</dcterms:created>
  <dcterms:modified xsi:type="dcterms:W3CDTF">2026-08-04T02:11:07Z</dcterms:modified>
</cp:coreProperties>
</file>