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what it would take to reorganize an entire country's daily life around a war being fought overseas. That reorganization is the whole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five is the one that shapes the second half of the lesson. Point at it now so students listen for the difference between shared sacrifice and shared opportunity.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idea that a home front is not a metaphor here; it is where this lesson lives for the next twenty minutes. Everything that follows is a different way the war reached into daily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rows in order. Point out that rationing was not one program but a growing list of programs, starting with tires and ending with shoes by 1943.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meet this exact table again in the Activity. Do not solve anything here; just make sure they can read across a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Rationing is the system, a ration book is the tool a family held in their hands, and price control is a related but separate government tool covered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left column first, then the right. The point is that rationing and price control worked together, and that both created a real temptation to break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turn from consumer economy to war economy. Every plant on the next slide is a specific example of the general rule stated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very different industries, one instruction from Washington. Ask students what skill a typewriter factory and a rifle factory actually share: precision machining.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card students think mattered most to the war effort versus which mattered most to morale. Victory gardens and scrap drives did real material work; war bonds mostly financed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pivot of the lesson. Say plainly that this was a genuinely new thing in American working life, not a small or temporary shift, before the numbers slide makes the scale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a few silent seconds with the photo before you speak. Point out that every person doing this precision work is someone who, three years earlier, had almost no path into this kind of job.
Reference labels (point to these chart features when teaching): Assembly line stations; Aircraft parts in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meet this exact table again in the Activity's data section. Let the last two rows sit for a moment; the contrast is the whole point of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is an agency, one is a symbol, and one is a financial tool. Ask students to sort the three before you explain, and the categories fix better than the definitions alone would.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left column as the wartime promise and the right column as what actually happened next. This split is the clearest single fact in the lesson for correcting the idea that Rosie the Riveter's story ended in victory.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for students that Executive Order 8802 came before the Double V Campaign had a name, issued after A. Philip Randolph threatened a march of 100,000 people on Washington in 1941. The campaign and the order answer the same demand from two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sort the four into 'during the war' and 'after the war.' Reconversion is the only one that belongs after 1945, and that sort fixes the sequence better than repeating definitions.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evidence, not narration. This is the exact wording of a real federal order, and the wording is part of what students analyze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review slide. Bullet four is the one students take a side on in Activity Part 5; read it slowly and let it sit before moving to takeaways.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connecting the four takeaways back to the essential question the Activity will ask students to answer in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Home Front (WWII)</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Rationing, War Production, and Women at Work, 1941-1945</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rationing and price controls shared scarce wartime goods.</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War Production Board converted industry to war work.</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women entered industrial work, and what followed after 1945.</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ways ordinary Americans supported the war effort at home.</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Executive Order 8802 as evidence of the home front's uneven opportunity.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Home Front: A Nation Reorganizes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1942 the United States was fighting a war on two oceans at once.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home front meant the civilian side of the war: factories and families.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Ordinary Americans rationed goods, changed jobs, and grew their own food.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Government agencies asked families to sacrifice for the war effort.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lesson traces rationing, war production, and women entering the workforce.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Winning a global war took the whole country, not just its soldiers.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Rationing Worked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ration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Scarce goods like rubber, sugar, and meat had to reach the military first</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Ration books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American received a ration book of stamps to buy limited goods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Point system</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Meat, cheese, and canned foods used a point system starting in 1943</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Breaking the rules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Buying rationed goods without stamps, or above the price limit, was illegal</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Fact: Rubber and tires were the first goods rationed nationwide, in January 1942.</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Rationed, and When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Good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First Rationed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Method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Tires and rubber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January 1942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Certificate required to buy new tires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Sugar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May 1942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Ration book stamps, one of the first foods limited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Gasoline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Nationwide by December 1942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Windshield sticker limited miles driven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Coffee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November 1942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Ration book stamps, about one pound per person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Meat, cheese, canned goods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1943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Point system inside the ration book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Shoes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February 1943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Limited to about three pairs per person per year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Gasoline was rationed on the East Coast in May 1942 but did not go nationwide until December 1942.</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Rationing Words to Know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Rationing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government system limiting how much of a scarce good each family could buy</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Ration Book</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set of stamps or coupons a family used to buy rationed goods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Price Control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government-set limit on how much a good could legally cost</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use all three of these words again in the Activity packet.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Price Controls and the Black Market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Prices Were Controlled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Office of Price Administration set legal ceiling prices on goods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Without controls, scarce goods would go to the highest bidder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 controls kept rationed goods affordable for every family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Temptation to Cheat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black market grew for goods sold above the legal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Some families traded ration stamps illegally with neighbors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government prosecuted black market sellers as a threat to the war effort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Note: The OPA set both the ration limits and the legal prices for rationed goods.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War Production Board Retools Industry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Roosevelt created the War Production Board by executive order in January 1942.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Chairman Donald Nelson directed factories to convert to war production.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Civilian car and truck production was halted by February 1942.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Factories that once made cars, radios, and typewriters made war goods.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1944 nearly all major American industry served the war effort.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War Production Board decided what American factories were allowed to build.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Factory Floor to War Material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Automobiles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Detroit's car plants built tanks, jeeps, and aircraft engines instead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Ford's Willow Run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single Michigan plant built thousands of B-24 Liberator bombers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Appliances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Companies that made refrigerators and radios built shell casings and parts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Typewriters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Typewriter factories retooled their precision machinery to build rifles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Ford's Willow Run plant built more than 8,000 B-24 Liberator bombers.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Supporting the War Without a Uniform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Victory Gardens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20 million families planted one.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By 1944 they grew about 40 percent of U.S. vegetables.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Home-grown food freed up commercial food for troops.</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Scrap Drives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Communities collected metal, rubber, and paper.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Scrap metal became new tanks, ships, and shells.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Children often organized neighborhood scrap collections.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War Bonds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Citizens loaned the government money by buying bonds.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Payroll deduction made buying bonds automatic for workers.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Americans bought about $185 billion in war bonds by 1945.</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In practice: None of these three efforts required a factory job or a uniform.</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Women Answer the Call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As men left for the military, factories needed millions of new workers.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six million women entered the paid workforce during the war.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Women's share of the civilian labor force rose from about 27 to 37 percent.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Rosie the Riveter became the cultural symbol of women in war industry.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Women worked as welders, riveters, machinists, and assembly-line inspectors.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Millions of American women took industrial jobs that had been closed to them before the war.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Women Assemble Aircraft Parts on a Wartime Production Line</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0s photograph taken from inside a bomber fuselage section under construction: three women in period work clothes are positioned around the curved metal interior, one kneeling and fastening a panel low in the frame, one standing and reaching up toward an overhead fixture, and one leaning into a side panel with a hand tool, surrounded by rivets, wiring, and small unfinished metal parts.">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NARA photograph.</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Women in War Industry, By the Numbers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Measure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Figure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Women in the civilian labor force, 1940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27 percent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Women in the civilian labor force, 1945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37 percent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Women who entered the workforce during the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6 million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Share of aircraft-industry workers who were women, 1943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65 percent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Share of aircraft-industry workers who were women, before the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1 percent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aircraft industry, the change was from almost no women workers to nearly two out of three.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Industry and Effort in Three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 Production Board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federal agency that directed American factories to convert to war production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Rosie the Riveter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cultural symbol of American women who took factory jobs during WWII</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 Bond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loan to the government that citizens could buy to help pay for the war</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use all three of these words again in the Activity packet.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During the War, After the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During the War (1942-1945)</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Government campaigns urged women to take defense jobs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Women were praised as patriotic for working in factories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Some factories added childcare to keep women workers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the War (1945-1946)</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one in four wartime factory women lost her job by fall 1945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auto industry, women's share of jobs fell from 25 to about 7.5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women were pushed toward lower-paid clerical or service work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Overall, women's share of the workforce fell after 1945 but never returned all the way to 1940 levels.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Uneven Opportunity on the Home Front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demand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Black leaders asked why Americans should fight racism abroad but tolerate it at home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campaign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Pittsburgh Courier launched the Double V Campaign in February 1942</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order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Executive Order 8802 in June 1941 banned discrimination in defense-industry hiring</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reality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Discrimination continued in housing, unions, and many workplaces despite the order</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Big Idea: The home front's sacrifices and its opportunities were not shared equally.</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Home Front in Four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Victory Garden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vegetable garden planted at home to free up commercial food for the troops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Scrap Drive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community collection of metal, rubber, and other materials needed for war production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Double V Campaign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Black press campaign for victory over fascism abroad and racism at home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Reconversion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postwar shift of factories and jobs back to civilian production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use all four of these words again in the Activity packet.</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President Puts a Policy in Writing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...there shall be no discrimination in the employment of workers in defense industries or government because of race, creed, color, or national origin...</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President Franklin D. Roosevelt, Executive Order 8802, June 25, 1941</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Roosevelt issued this order six days before a planned march of 100,000 people on Washington, D.C.</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read the opening of this order in Activity Part 4.</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Home Front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Rationing and price controls kept scarce goods flowing to the military.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War Production Board turned industry into the 'Arsenal of Democracy.'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Six million women entered the workforce and did skilled industrial work.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home front's opportunities were not shared equally by every American.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Big Idea: The home front was not a sideshow to the war - it was how the war got won.</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OPA used rationing and price controls to spread out scarce goods.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War Production Board converted industry from civilian to war work.</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six million women entered the workforce during the war.</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Home-front opportunity was not shared equally by every American.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Home Front (WWII)</dc:title>
  <dc:subject>PptxGenJS Presentation</dc:subject>
  <dc:creator>More Lessons Less Planning</dc:creator>
  <cp:lastModifiedBy>More Lessons Less Planning</cp:lastModifiedBy>
  <cp:revision>1</cp:revision>
  <dcterms:created xsi:type="dcterms:W3CDTF">2026-07-28T04:29:55Z</dcterms:created>
  <dcterms:modified xsi:type="dcterms:W3CDTF">2026-07-28T04:29:55Z</dcterms:modified>
</cp:coreProperties>
</file>