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at the start what this lesson is and how it is organized: the facts of what happened, in order, and then the record the Allied armies made when they reached the camps.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four is the one that shapes the second half of the lesson. Point at it now so students listen for the difference between what happened and how it came to be documented.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here rather than with 1933. Students who think this began with Hitler cannot explain why the policy found an audience, and that is the question the rest of the lesson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column is the point of the slide. A law that removes citizenship is an abstraction until students see that it also removes a paycheck, a school place, and any court that will hear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rows in order. The last row is the turning point: before November 1938 the persecution was mostly legal and economic, and after it arrest became routine.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Holocaust is the name for the whole thing; the other three are steps inside it. Ask students to say which is the category and which are the parts before you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war is what turns a German policy into a European one. Poland held the largest Jewish population in Europe, and the German half of the country came under Nazi rule in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the whole lesson turns on. Keep it factual and keep it moving; the sequence is what students need, and the sequence is grim enough without elaboration.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routinely merge these two. Keep the distinction on the board for the rest of the lesson; the Activity comparison table in Part 3 is graded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put the three in time order before you explain: ghettos from 1940, the Final Solution from 1942, and concentration camps running through the whole period from 1933.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table straight through without commentary and then stop for a moment. Do not add the column up: the Soviet civilian row overlaps the top row, and every figure here is a rounded estimate covering real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dates matter. The camps were not an Allied objective; they were reached because armies were moving through the territory, and that is why the response had to be improvised.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what is actually happening here: the survivor is talking and the American officers are listening. An interpreter was brought forward so that what he said could be written down.
Reference labels (point to these chart features when teaching): Third Army interrogator; Gen. Eisenhower,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pedagogical center of the lesson. The Allied response was not only to feed and treat survivors but to build a body of evidence deliberately, because the commander expected the facts to be denied.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of the three a historian would trust most and why. The honest answer is that they are strongest together, which is exactly why all three were ordered.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Genocide is the one to slow down on. The word did not exist until 1944, and the reason it was coined is the reason this lesson ends where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Liberation was a date, not an ending. This slide exists so students do not leave the lesson thinking the story stopped when the gates opened.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how many of the people seated here are teenagers, and that American soldiers are sitting among them rather than standing over them. Both facts are worth naming out loud.
Reference labels (point to these chart features when teaching): Army chaplain at the table; Survivors and U.S. soldiers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evidence rather than as narration. A commander is telling the Chief of Staff that the written record is not good enough, which is why he wants independent witnesses.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opened on slide 14. Eisenhower expected denial in April 1945, and the reason the denial has never gained ground is the record that he and others insisted on making.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takeaway students would put first if they had to explain this lesson to someone who had missed it. Saying it out loud makes the Activity's written response much easier.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Holocaust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Persecution, Mass Murder, and What Allied Forces Found in 1945</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Nazi persecution escalated from laws to violence to murder.</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ghettos, concentration camps, and extermination camps were.</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scale of the Holocaust and identify who Nazi Germany targeted.</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Allied forces reached the camps in 1945 and what they did next.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a report printed by Congress in 1945 as evidence of the Allied record.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Antisemitism Before the Nazis Took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Antisemitism is hostility toward or prejudice against Jewish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centuries old in Europe long before Adolf Hitler was born.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1900 German Jews were citizens, many in business, law, and medicine.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Defeat in 1918 and the Depression left millions of Germans seeking blame.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Nazi propaganda named Jews as the cause of every German problem.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 Nazis did not invent antisemitism; they made it state policy.</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Words to Laws, 1933-1939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Laws Did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1933: Jews dismissed from government jobs and university posts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1935: the Nuremberg Laws took away German citizenship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Marriage between Jews and other Germans was forbidden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Later orders took away businesses, licenses, and property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Meant Day to Day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Families lost incomes with no court left to appeal to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1933 quota limited Jewish places in schools and universities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Passports were stamped so Jews could be identified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half had left by 1939; most countries kept immigration quotas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The persecution began with paperwork, years before any camp.</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Kristallnacht, November 1938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pretext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German diplomat in Paris was shot by a Jewish teenager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night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November 9 and 10 Nazi party members attacked Jewish property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damage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Synagogues were burned and thousands of shops were wrecked</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result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30,000 Jewish men were arrested and sent to camps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German Jews were then fined for the damage done to their own property.</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Persecution in Four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Holocaust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Nazi state's organized murder of six million European Jews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Antisemitism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Hostility toward or prejudice against Jewish people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Nuremberg Laws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1935 German laws that stripped Jews of citizenship and rights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Kristallnacht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November 1938 night of attacks on Jewish homes and shops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use all four of these words again in the Activity packet.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War Widens the Persecution, 1939-1941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September 1939</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 invaded Poland, home to about three million Jews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From 1940</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Jews were forced into sealed city districts called ghettos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Inside a ghetto</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Families were crowded together with little food or medicine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Warsaw</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largest ghetto held more than 400,000 people at its peak</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Note: Ghettos were guarded on the outside; leaving without permission was punished.</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Persecution to Mass Murder, 1941-1943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June 1941</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 invaded the Soviet Union with killing units behind the army</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1941</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 units and local helpers shot Jewish civilians near their towns</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January 1942</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Officials met at Wannsee to organize the Final Solution</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From 1942</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Jews were deported from the ghettos to camps built for mass killing</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1943</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Jews in the Warsaw ghetto fought back in an armed uprising</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In 1942 mass murder became the organized policy of the German state.</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Kinds of Camps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Concentration Camps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from 1933 onward, at first inside Germany itself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political prisoners, Jews, Roma and Sinti, and many others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Prisoners were held without trial and forced to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Dachau and Buchenwald are the best known examples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Extermination Camps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from 1941 in German-occupied Poland, not in Germany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for the single purpose of mass killing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were killed in gas chambers within hours of arrival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Treblinka and Auschwitz-Birkenau are the best known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Important: Auschwitz was both at once, a labor camp and a killing center.</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System in Three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Ghetto</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sealed city district where Nazi Germany confined Jews under guard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Final Solution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Nazi plan to murder every Jew in Europe, organized in 1942</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Concentration Camp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guarded camp holding prisoners without trial and forcing them to work</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Remember: A ghetto confined people; a concentration camp also forced them to work.</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Scale of the Holocaust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Group targeted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Estimated number murdered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Jews of Europe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6,000,000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Soviet civilians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7,000,000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Soviet prisoners of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3,000,000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Non-Jewish Polish civilians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1,800,000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Roma and Sinti (Romani people)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250,000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with disabilities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Up to 250,000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Two of every three Jews in Europe were murdered. The rows overlap, so do not add this column.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Allies Reach the Camps, 1944-1945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July 1944</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Soviet troops reached Majdanek in Poland, the first major camp</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January 1945</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Soviet troops reached Auschwitz and found about 7,000 survivors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April 4, 1945</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Third Army troops reached Ohrdruf in central Germany</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April 1945</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American forces reached Buchenwald, then Dachau later that month</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Note: No unit had orders for this; the camps were found in the course of advancing.</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50" b="1" dirty="0">
                <a:solidFill>
                  <a:srgbClr val="FFFFFF"/>
                </a:solidFill>
                <a:latin typeface="Trebuchet MS" pitchFamily="34" charset="0"/>
                <a:ea typeface="Trebuchet MS" pitchFamily="34" charset="-122"/>
                <a:cs typeface="Trebuchet MS" pitchFamily="34" charset="-120"/>
              </a:rPr>
              <a:t>A U.S. Army Officer Questions a Survivor at Ohrdruf, 1945</a:t>
            </a:r>
            <a:endParaRPr lang="en-US" sz="22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5 photograph taken outdoors at a liberated camp: an American Army lieutenant in a helmet stands at the left, a general in a service cap stands at the center with his arms folded, and at the right a survivor in a dark jacket and light scarf leans forward as he speaks to them; a row of helmeted American soldiers and a long wooden camp building fill the background under an overcast sky.">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U.S. Army photo.</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Response: Make a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Was Ordered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Nearby units not in the line were sent to see the camp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Signal Corps photographers and film crews recorded the sites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German civilians from nearby towns were brought to view them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Congress and American editors were invited to come and look</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Was Ordered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Eisenhower wanted first-hand evidence held by many witnesses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expected the reports to be dismissed later as propaganda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commander's word would not settle the question by itself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record made at the time cannot be revised afterward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Eisenhower treated the camps as evidence that had to be documented.</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Ways the Record Was Made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Photograph</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Signal Corps crews filmed the sites.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Stills were captioned and dated.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Footage was used at Nuremberg.</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Witness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Soldiers were sent to walk through.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Local civilians were brought in.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Congress and editors flew over.</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Report</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Interrogators questioned survivors.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Units filed written reports.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Commanders cabled Washington.</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In practice: No one of these three would have been enough on its own.</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Record in Three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Extermination Camp</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camp built by Nazi Germany for the single purpose of mass killing</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Liberation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freeing of a camp and its prisoners by advancing Allied troops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Genocide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deliberate destruction of a national, ethnic, racial, or religious group</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Genocide was a new word in 1944, invented to name what was happening.</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After the Camps Were Reached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Army medical units set up hospitals inside the camps themselves.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Thousands of survivors were still too ill to be moved for weeks.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Army chaplains held the first open religious services after liberation.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Most survivors had no home or family left to return to.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Displaced persons camps housed many of them for years afterward.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Some displaced persons camps in Germany were still open in 1952.</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00" b="1" dirty="0">
                <a:solidFill>
                  <a:srgbClr val="FFFFFF"/>
                </a:solidFill>
                <a:latin typeface="Trebuchet MS" pitchFamily="34" charset="0"/>
                <a:ea typeface="Trebuchet MS" pitchFamily="34" charset="-122"/>
                <a:cs typeface="Trebuchet MS" pitchFamily="34" charset="-120"/>
              </a:rPr>
              <a:t>An Army Chaplain Leads a Service at Buchenwald, May 1945</a:t>
            </a:r>
            <a:endParaRPr lang="en-US" sz="23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5 photograph of a large bare concrete hall with square pillars and high windows: at the lower left an army chaplain stands at a plain wooden table holding an open book, with two lit candles in tall holders beside him, and facing him several hundred seated men and boys fill the floor of the hall, some in striped camp uniforms, some in jackets and caps, with uniformed American soldiers seated among them.">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Army photo, 1945.</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Eisenhower Asks Congress to Come and See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From my own personal observation, I can state unequivocally that all written statements up to now do not paint the full horrors.</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Gen. Dwight D. Eisenhower, cablegram to Gen. George C. Marshall, April 1945</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Congress printed this cablegram in its own report explaining why twelve of its members flew to Germany that month.</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read this whole passage in Activity Part 4.</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Record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Allied evidence was used to prosecute Nazi leaders at Nuremberg.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Signal Corps film was shown in the courtroom as documentary proof.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word genocide entered international law in 1948.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Survivor testimony has been collected and preserved ever since.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Denial began early, and the documented record is the answer to it.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Big Idea: The Holocaust is among the best documented crimes in history, by design.</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Nazi persecution moved from laws in 1933 to open violence in 1938.</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War brought millions more Jews under German control after 1939.</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From 1942 mass murder was the organized policy of the German state.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six million Jews were murdered, two of every three in Europe.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Allied forces reached the camps in 1945 and documented what they found.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Holocaust</dc:title>
  <dc:subject>PptxGenJS Presentation</dc:subject>
  <dc:creator>More Lessons Less Planning</dc:creator>
  <cp:lastModifiedBy>More Lessons Less Planning</cp:lastModifiedBy>
  <cp:revision>1</cp:revision>
  <dcterms:created xsi:type="dcterms:W3CDTF">2026-07-28T06:08:05Z</dcterms:created>
  <dcterms:modified xsi:type="dcterms:W3CDTF">2026-07-28T06:08:05Z</dcterms:modified>
</cp:coreProperties>
</file>