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could enslaved people overthrow slavery itself and found their own nation? Preview the answer: in Saint-Domingue they did, in the only successful large-scale slave revolt in history, and Toussaint Louverture led them for most of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the colony's foundation in enslaved labor, the uniqueness of the revolt, Toussaint's leadership and constitution, the honest ending of his story, and the Enlightenment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Saint-Domingue, on the western third of Hispaniola, was by the 1780s the richest colony in the world and France's most valuable possession. Its plantations produced much of the sugar and coffee sold in Europe. A plantation economy is one built on large estates worked by enslaved people to grow cash crops for export, and in Saint-Domingue that entire economy rested on the forced labor of enslaved Africans.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1789 about half a million enslaved people lived in Saint-Domingue, far outnumbering the white colonists and free people of color, and most had been kidnapped and shipped from Africa. Conditions on the sugar and coffee plantations were brutal: overwork, disease, and cruelty killed so many people that enslavers kept importing more. That harshness gave the enslaved majority powerful reasons to resist.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Toussaint Louverture was born enslaved in Saint-Domingue around 1743 and gained his freedom years before the revolution began. He educated himself and became the revolution's most skilled military and political leader, turning scattered bands of rebels into a disciplined army. It is important to keep him accurate: he was a brilliant, largely self-taught commander and administrator, not a trained European general or a well-read philosopher.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engraving of Toussaint Louverture made around the time of the revolution. Use it as a historical reference image to put a face to the leader, not as evidence for any claim beyond identifying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1791 enslaved people in the northern plain of Saint-Domingue rose in revolt, burning plantations and fighting the enslavers who had held them. This 1791 uprising began the Haitian Revolution. Talk of liberty and the rights of man from the French Revolution had reached the colony, but those rights had not been extended to the enslaved, so they took their freedom by force.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revolution became a long war from 1791 to 1804, with France, Spain, and Britain all sending forces into the colony. Toussaint shifted alliances to protect the freedom of the formerly enslaved, outmaneuvering European armies with both military and political skill. By 1801 he controlled the colony and led its government, using fighting and negotiation together to keep slavery from returning.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historical portrait of Jean-Jacques Dessalines, Toussaint's general who led the final campaign that defeated Napoleon's army and who would declare Haiti independent on January 1, 1804. Use it as a reference image to put a face to the leader who finished the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1801 Toussaint had a constitution drafted for Saint-Domingue. The 1801 Constitution declared slavery forever abolished and said all men were born free and French. Abolition means the ending of slavery. The colony was kept nominally French, still part of the French empire on paper, but the constitution named Toussaint governor for life, which alarmed Napoleon, France's leader, because it showed France had lost real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1802 Napoleon sent a large army to retake the colony and restore slavery. Toussaint was captured and deported to France that year and imprisoned at Fort de Joux, a cold mountain prison, where he died in 1803, before independence was won. This is the honest ending students must hold onto: Toussaint did not declare independence himself, and his capture did not end the revolution, which continued without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Jean-Jacques Dessalines, Toussaint's general, took over leadership and defeated Napoleon's forces. On January 1, 1804, Dessalines declared the colony independent and named the new nation Haiti. Haiti became the first Black-led republic in the world and the second independent nation in the Americas, after the United States. It was the only nation ever created by a successful large-scale slave revolt.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1804 Haitian Declaration of Independence. Use it to picture the founding document of the new nation, not as a reading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American and French Revolutions proclaimed liberty and the rights of man, but they did not extend those rights to enslaved people. Haiti took the Enlightenment ideal of liberty and applied it to everyone, which is what made it so radical. Be honest about the cost: independence came at an enormous cost in human lives, and slaveholding nations feared Haiti's example and left it isolated, so the new nation began its life burdened and alone, not with a clean happy 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Saint-Domingue, plantation economy, Toussaint Louverture, Haitian Revolution, and the 1791 uprising.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the 1801 Constitution, Jean-Jacques Dessalines, abolition, Haiti, and Fort de Joux.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colony's foundation in enslaved labor, the uniqueness of the revolt, Toussaint's leadership and honest fate, the true declaration of independence, and the Enlightenment connection with its real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Haitian Revolution and Toussaint Louverture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enslaved people in France's richest colony won their freedom and built the first Black-led republic</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Saint-Domingue was France's richest slave colony</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1791 uprising and why the revolution was historically unique</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Toussaint Louverture's leadership and the 1801 Constitution</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Toussaint's capture and death and Dessalines's 1804 declaration</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Connect Haiti's founding to the Enlightenment ideal of liberty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Saint-Domingue: France's Richest Colony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Saint-Domingue was a French colony on the western third of Hispaniola.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the 1780s it was the richest colony in the world.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Its plantations produced a large share of the sugar and coffee sold in Europe.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 plantation economy grows export crops on estates worked by enslaved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of that wealth rested on the forced labor of enslaved Africans.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Saint-Domingue was France's richest colony, and its sugar and coffee wealth depended entirely on enslaved labor.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Colony Built on Enslaved Labor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Lived There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About half a million enslaved people lived in Saint-Domingue by 1789</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far outnumbered the white colonists and free people of color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had been kidnapped and shipped from Africa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They Were Treated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Enslaved workers faced brutal conditions on the sugar and coffee plantations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Overwork, disease, and cruelty killed so many that owners kept importing more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system's harshness gave enslaved people powerful reasons to resist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Enslaved people were the large majority of Saint-Domingue's population and endured brutal conditions that fueled resistance.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Toussaint Louverture?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Toussaint Louverture was born enslaved in Saint-Domingue around 1743.</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gained his freedom years before the revolution and educated himself.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became the revolution's most skilled military and political leader.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turned bands of rebels into a disciplined army.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was largely self-taught, not a trained European general or philosopher.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Toussaint Louverture, born enslaved, became the brilliant self-taught military and political leader of the Haitian Revolution.</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Period Engraving of Toussaint Louverture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color engraving of Toussaint Louverture in an early-1800s military uniform, mounted on a rearing hors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Period engraving of Toussaint Louverture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1791 Uprising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August 1791 enslaved people in the northern plain rose in revolt.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burned plantations and fought the enslavers who had held them.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1791 uprising began the Haitian Revolution.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Talk of liberty and the rights of man had reached the colony from France.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Those rights were not extended to the enslaved, so they seized freedom by force.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August 1791 uprising in the northern plain began the Haitian Revolution as enslaved people seized freedom by force.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Long War and a Master Strategist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Complicated War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revolution became a long war lasting from 1791 to 1804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France, Spain, and Britain all sent forces into the colony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Toussaint shifted alliances to protect the freedom of the formerly enslaved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Toussaint's Skill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Toussaint outmaneuvered European armies with military and political skill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1801 he controlled the colony and led its government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used both fighting and negotiation to keep slavery from returning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a long war among France, Spain, and Britain, Toussaint used military and political skill to control the colony and protect freedom.</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Jean-Jacques Dessalines, Who Won Independence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historical portrait of Jean-Jacques Dessalines in an early-1800s military uniform with a feathered bicorne hat, shown from the chest up.">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Historical portrait of Jean-Jacques Dessalines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1801 Constitution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1801 Toussaint had a constitution drafted for Saint-Domingue.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1801 Constitution declared that slavery was forever abolished.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Abolition means the ending of slavery; all men were born free and French.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colony was kept nominally French, still part of the French empire on paper.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named Toussaint governor for life, which alarmed Napoleon.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1801 Constitution abolished slavery forever and named Toussaint governor for life while keeping Saint-Domingue nominally French.</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Capture, Deportation, and Death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Napoleon Strikes Back</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1802 Napoleon sent a large army to retake the colony and restore slavery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Toussaint was captured and deported to France in 1802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was imprisoned at Fort de Joux, a cold mountain prison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Honest Ending</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Toussaint died at Fort de Joux in 1803, before independence was won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did NOT declare independence himself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capture did not end the revolution, which continued without him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Napoleon's 1802 invasion led to Toussaint's capture and death at Fort de Joux in 1803; he did not live to declare independence.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Dessalines and Independence, 1804</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Jean-Jacques Dessalines was Toussaint's general who took over leadership.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On January 1, 1804, Dessalines declared the colony independent.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gave the new nation the name Haiti.</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Haiti became the first Black-led republic in the world.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the second independent nation in the Americas, after the United States.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January 1, 1804, Dessalines declared independence and named the new nation Haiti.</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1804 Haitian Declaration of Independence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scan of the 1804 Haitian Declaration of Independence, an aged printed document headed &quot;Liberte ou la Mort.&quot;">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1804 Haitian Declaration of Independence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Haiti and the Rights of Man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Ideals Extended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American and French Revolutions proclaimed liberty and the rights of man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they did not extend those rights to enslaved people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Haiti took the Enlightenment ideal of liberty and applied it to everyone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An Honest Cost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Independence came at an enormous cost in human lives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Slaveholding nations feared Haiti's example and left it isolated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new nation began its life burdened and alone, not with a clean happy ending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Haiti applied the ideal of liberty to everyone, but independence came at enormous cost and left it isolated.</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Colony and the Revolt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Saint-Domingue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France's richest colony, on the western third of Hispaniola, built on enslaved labor.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plantation economy</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economy based on large estates worked by enslaved people to grow export crops.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Toussaint Louverture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formerly enslaved leader whose skill guided the revolution and drafted the 1801 Constitution.</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Haitian Revolution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1791-1804 revolt in Saint-Domingue, the only slave revolt to create a nation.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1791 uprising</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August 1791 revolt in the northern plain that began the Haitian Revolution.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colony, its economy, the revolution's leader, the revolution itself, and how it began.</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Constitution and Nation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1801 Constitution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constitution drafted under Toussaint that abolished slavery while the colony stayed French.</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Jean-Jacques Dessalines</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Toussaint's general who declared Haiti's independence on January 1, 1804.</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abolition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ending of slavery, which the 1801 Constitution declared forever on the territory.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Haiti</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nation declared independent in 1804, the first Black-led republic in the world.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Fort de Joux</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French mountain prison where Toussaint was held and died in 1803.</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constitution, the man who declared independence, the ending of slavery, the nation, and where Toussaint died.</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Saint-Domingue was France's richest colony, built on enslaved labor.</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1791 uprising began the only slave revolt in history to create a nation.</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Toussaint led the revolution and had the 1801 Constitution abolish slavery.</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Toussaint was captured in 1802 and died in prison in 1803.</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Dessalines declared independence on January 1, 1804, naming the nation Haiti.</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Haiti extended liberty to everyone, but independence came at enormous cost.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Haitian Revolution and Toussaint Louverture</dc:title>
  <dc:subject>PptxGenJS Presentation</dc:subject>
  <dc:creator>More Lessons Less Planning</dc:creator>
  <cp:lastModifiedBy>More Lessons Less Planning</cp:lastModifiedBy>
  <cp:revision>1</cp:revision>
  <dcterms:created xsi:type="dcterms:W3CDTF">2026-08-04T03:34:26Z</dcterms:created>
  <dcterms:modified xsi:type="dcterms:W3CDTF">2026-08-04T03:34:26Z</dcterms:modified>
</cp:coreProperties>
</file>