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slide. The Great Schism of 1054 was the lasting split that divided Christianity into two branches that still exist today: the Roman Catholic Church in the West, led by the pope in Rome, and the Eastern Orthodox Church in the East, led by patriarchs such as the patriarch of Constantinople. Set the frame from the first minute, and set it in a neutral, academic tone: this is church history, and we study the disagreements between the two traditions as historians, never taking sides about which one is 'correct.' Two honesty anchors run through the whole lesson. First, 1054 is a symbolic date: the split was a long process that took centuries, and the events of 1054 were between specific leaders, not a single clean break. Second, the causes were both political and theological at the same time.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drives home the most important honesty anchor of the lesson: the Great Schism was a long process, not a single day. The two traditions had been drifting apart for centuries before 1054 - in language, leadership, worship, and belief - so the 1054 excommunications were a dramatic flashpoint, not the beginning of the disagreement. That is exactly why historians call 1054 the symbolic date of the schism: it is a convenient marker for a gradual process, the way we might mark a long friendship's end by one big argument. And the split did not become final in 1054 either. Relations were repaired and broke down again over the following centuries. Many historians argue that the break was truly sealed only in 1204, when Western crusaders on the Fourth Crusade attacked and brutally sacked Constantinople, the Eastern capital - a wound that made reconciliation between the two traditions far harder. So the accurate picture is a slow split, symbolically dated 1054 and hardened over the next 150 years.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compare the two branches side by side, in a strictly neutral, academic way - this is a comparison, not a scorecard. Leadership: the Roman Catholic Church, the Western branch, is led by the pope, the bishop of Rome; the Eastern Orthodox Church, the Eastern branch, is led by patriarchs, the leading bishops of the East, such as the patriarch of Constantinople. Language and setting: the Roman Catholic Church is centered on Rome and historically used Latin, while the Eastern Orthodox Church is centered on Constantinople and used Greek. Disputed practices: the Western Church used unleavened bread in the Eucharist and accepted the filioque in the creed, while the Eastern Church used leavened bread and rejected the filioque. Present every line of this comparison as a difference between two equally serious traditions. The goal is for students to be able to describe each church accurately, not to decide which one is correct - both remain among the largest Christian traditions in the world today.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Pull the lesson together with why it mattered, and set up the primary source. Why it mattered: the Great Schism created a lasting division between the Roman Catholic West and the Eastern Orthodox East - the largest and longest-lasting split in Christian history. The two branches developed separately for the next thousand years, and both remain among the largest Christian traditions in the world, shaping the lives of hundreds of millions of people today. How we know: remarkably, we can still read the actual documents from 1054 - the bull of excommunication written by the pope's legates under Cardinal Humbert, and the reply written by the patriarch and the synod of Constantinople. But here is the sourcing lesson students will practice in the activity: each document was written by ONE side to condemn the other, using furious, one-sided language. They are not neutral reports of what happened; they are weapons in the quarrel. Read critically, they are powerful evidence of how bitter the split had become and how each side saw the other - which is exactly how historians use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recap the Great Schism of 1054. First, what it was: the lasting split that divided Christianity into two branches that still exist today - the Roman Catholic Church in the West, led by the pope, and the Eastern Orthodox Church in the East, led by patriarchs. Second, the causes, which came in two families: political causes (the Rome-Constantinople rivalry, the loss of a single shared imperial authority, and the Latin-West/Greek-East divide) and theological causes (the filioque added to the Nicene Creed, the leavened-versus-unleavened bread dispute, and the claim of papal supremacy). Third, the event: in July 1054, Pope Leo IX's legates under Cardinal Humbert and Patriarch Michael Cerularius excommunicated each other in Hagia Sophia - though the pope had already died, and this was between specific leaders, not the whole churches. Fourth, the honest big picture: 1054 is the symbolic date of a split that took centuries and is often seen as truly sealed only by the 1204 sack of Constantinople. Throughout, we have described two traditions as historians, without deciding which was right.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learning targets. Keep two anchors in mind throughout. First, we treat this as church history studied academically: we describe what each side believed and did, but we never claim that the Catholic or the Orthodox position was the 'true' one. Second, 1054 is a symbolic date for a split that took centuries, not the single day the churches broke apart. Pay special attention to target two and target three (the political and theological causes), because together they explain why the split happened, and to target four (reading the 1054 documents), because those documents are the primary source students will analyze in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with the basics, in a neutral academic tone. A schism is a formal split or division within a church or religious community. The Great Schism is the lasting split, traditionally dated to 1054 CE, that divided Christianity into two branches that still exist today. The Roman Catholic Church is the Western branch of Christianity, centered on Rome, led by the pope, and using Latin. The Eastern Orthodox Church is the Eastern branch of Christianity, centered on Constantinople, led by patriarchs, and using Greek. Be careful with the honesty anchor here: 1054 is only the symbolic date. The two branches had been drifting apart for centuries before 1054 and kept drifting for centuries after, so 1054 is a famous flashpoint, not the single day Christianity split in two. Do not describe either branch as the 'real' or 'correct' church; both are large, ancient Christian traditions that we study as historians.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causes of the schism came in two families, and the first is political. For centuries, the two great centers of the Christian world - Rome in the West and Constantinople in the East - had a rivalry over which city and which church leader deserved the greater honor and authority. This political rivalry grew worse for a structural reason: after the western Roman Empire collapsed in the 400s CE, there was no longer a single shared imperial authority - one emperor over both halves - to hold West and East together. The two halves increasingly lived in separate political worlds. On top of that sat a deep cultural and language divide: the Western church prayed and wrote in Latin, while the Eastern church prayed and wrote in Greek. Different languages, customs, and rulers made it harder and harder for the two sides to understand or trust each other. None of this is about who was right; it is about how two Christian worlds slowly drifted apart.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reach the theological disputes, it helps to see how much the two sides still shared, and how they had drifted. For many centuries, East and West were part of one Christian church: they shared the same Bible, the same Christ, and the early creeds hammered out at the great councils. But they had grown into two distinct traditions. The Eastern Church worshiped in Greek and developed a rich visual tradition of icons and mosaics - religious images used in worship, like the Byzantine mosaic on the next slide. The Western Church worshiped in Latin and looked increasingly to the pope, the bishop of Rome, as its single head. These were differences of custom, language, and leadership, not proof that one side was right. The next slide shows a masterpiece of Byzantine Eastern Orthodox art so students can see the artistic tradition of the Eastern church for themselves.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real public-domain photograph of the Deesis mosaic in Hagia Sophia, showing Christ Pantocrator ('ruler of all') enthroned at the center, with the Virgin Mary at the left and John the Baptist at the right, set against a shimmering gold ground. Use it purely as a reference image to make the Eastern tradition concrete: point out the gold-backed mosaic technique, the solemn frontal figures, and the Greek lettering, all hallmarks of Byzantine Orthodox art. Be honest about the era: this mosaic dates to about 1261, so it POSTDATES the 1054 schism by roughly two centuries; it is shown as an example of the Eastern Orthodox artistic tradition, not as a picture of the schism itself. Frame it academically as a genuine 13th-century Byzantine artifact; students are not asked to decode the image as evidence. Image: photograph of the Deesis mosaic, Hagia Sophia, by Myrabella, public domain (via Wikimedia Commons).
Reference labels (point to these chart features when teaching): Christ Pantocrator, center; Byzantine mosaic, c. 1261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second family of causes is theological - disagreements about belief and religious practice. Present each one as a historical difference between two traditions, never as a question of who was right. First, the filioque: Latin for 'and the Son.' The Western Church added this phrase to the Nicene Creed (the shared statement of Christian belief) to describe how the Holy Spirit proceeds; the Eastern Church rejected the change, arguing that no one had the authority to alter a creed agreed on by the whole church. Second, the bread of the Eucharist (communion): the Western Church used unleavened bread (made without yeast), while the Eastern Church used leavened bread (made with yeast), and each side defended its own custom. Third, and most far-reaching, was papal supremacy: the Western claim that the pope, the bishop of Rome, held authority over the entire Christian church. The Eastern Church honored the pope but rejected the idea that he ruled over the Eastern patriarchs. These theological disputes, layered on top of the political rivalry, are what finally boiled over in 1054.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what actually happened in 1054. The disputes came to a head when Pope Leo IX sent legates - official representatives of the pope - to Constantinople to try to settle the quarrel, led by Cardinal Humbert of Silva Candida. On the other side stood Michael Cerularius, the patriarch of Constantinople, the leading bishop of the Eastern Church, who refused to accept the legates' demands. On 16 July 1054, Cardinal Humbert marched into Hagia Sophia and laid a document of excommunication on the high altar, condemning the patriarch. To excommunicate someone is to officially cut them off from the church and its sacraments. Cerularius and a synod (a council of Eastern bishops) responded by excommunicating the legates in return. This mutual excommunication is the famous event of 1054 - but keep the honesty anchor ready for the next slide: it was an exchange between specific men, not a formal act of the whole Roman Catholic and Eastern Orthodox churches.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the honest complications that most short summaries skip. First, the 1054 excommunications were between specific people, not the whole churches. Cardinal Humbert's document condemned Patriarch Michael Cerularius and his supporters by name, and the patriarch's synod condemned the legates - it was not a formal, official act separating the entire Roman Catholic Church from the entire Eastern Orthodox Church. Ordinary Christians in 1054 did not necessarily feel that their church had just split. Second, there is a striking wrinkle: Pope Leo IX, who had sent the legates, had already died in April 1054 - months before Humbert delivered the excommunication in July. Technically, legates lose their authority when the pope who sent them dies, so Humbert may not even have had the standing to act in the pope's name. None of this means 1054 did not matter; it means we should describe it accurately - a dramatic flashpoint between specific leaders, not a clean, official, empire-wide divorce.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The Great Schism of 1054</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political rivalries and theological disputes split Christianity into the Roman Catholic West and the Eastern Orthodox East.</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Long Split, Not a Single Day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Centuries of drifting before 1054</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two traditions had been growing apart for centuries; 1054 was a flashpoint, not the start.</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1054 is a symbolic date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Historians treat 1054 as the symbolic date of the schism, a convenient marker for a long, gradual process.</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Sealed by 1204</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Many see the split as truly sealed in 1204, when Western crusaders sacked Constantinople in the Fourth Crusade.</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1054 is a SYMBOLIC date. The split took centuries and is often seen as truly sealed only by the 1204 sack of Constantinople.</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Two Churches, Compared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Leadership</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Roman Catholic (West): led by the pope in Rome. Eastern Orthodox (East): led by patriarchs, such as the one in Constantinople.</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Language and setting</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Roman Catholic: Latin, centered on Rome. Eastern Orthodox: Greek, centered on Constantinople.</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Some disputed practices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West used unleavened bread and the filioque; the East used leavened bread and rejected the filioque - two customs, not a scorecard.</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ROMAN CATHOLIC Church (pope, Latin) and EASTERN ORTHODOX Church (PATRIARCH, Greek) are two traditions, compared without taking sides.</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the Great Schism Mattered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A lasting division</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schism created two lasting branches of Christianity.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was the largest and longest-lasting split in Christian history.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Both traditions still shape millions of lives around the world today.</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How we know: the documents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We can read the actual 1054 excommunication documents.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Each was written by one side to condemn the other.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Read critically, they show how bitter the split had become.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Great Schism created two lasting traditions; the one-sided 1054 EXCOMMUNICATION documents must be read critically.</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Great Schism (1054) split Christianity into Catholic West and Orthodox East.</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Causes were both political (rivalry, lost unity) and theological (beliefs).</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In 1054 the pope's legates and Patriarch Cerularius excommunicated each other.</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1054 is a symbolic date for a long split, often sealed by the 1204 sack.</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what the Great Schism of 1054 was and why 1054 is a symbolic date.</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Identify the POLITICAL causes: rivalry, lost imperial unity, Latin-Greek divide.</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Identify the THEOLOGICAL causes: the filioque, bread dispute, papal supremacy.</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the 1054 excommunication documents as a one-sided primary source.</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Was the Great Schism?</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A split in the church</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schism is a formal split or division within a church.</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Great Schism of 1054 divided Christianity into two branches.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1054 is the symbolic date of the split, not a clean single break.</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Two branches of Christianity</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Roman Catholic Church became the Western branch, led by the pope.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Eastern Orthodox Church became the Eastern branch, led by patriarchs.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Both branches still exist today as the two largest bodies of Christians.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SCHISM is a split in a church; the GREAT SCHISM (1054) split Christianity into the ROMAN CATHOLIC West and EASTERN ORTHODOX East.</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One Church, Drifting Apart (Political Causes)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rivalry of two great cities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Rome and Constantinople had a long rivalry over which city and church leader held the greater honor.</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No shared emperor to hold them together</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After the western Roman Empire fell, there was no single shared imperial authority to keep West and East united.</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Latin West and a Greek East</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West spoke Latin and the East spoke Greek; the cultural and language divide made them grow apart.</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POLITICAL causes split the church - the ROME-CONSTANTINOPLE rivalry, the loss of a shared IMPERIAL authority, and the LATIN-Greek divide.</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Two Traditions, One Faith</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Shared roots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East and West were one Christian church for many centuries.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They shared the same Bible, the same Christ, and the early creeds.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Over time they grew apart in language, leadership, and worship.</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A Greek East and a Latin West</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Eastern Church worshiped in Greek and honored icons and mosaics.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Western Church worshiped in Latin and looked to the pope in Rome.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Different customs made the two traditions harder to reconcile.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East and West shared one faith, but a GREEK East and a LATIN West slowly grew into two distinct traditions.</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Byzantine Masterpiece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photograph of the Deesis mosaic in Hagia Sophia (c. 1261): Christ Pantocrator enthroned at the center, one hand raised in blessing, flanked by the Virgin Mary at the left and John the Baptist at the right against a gold-tile ground, with Greek lettering - a masterpiece of Byzantine Eastern Orthodox art.">    </p:cNvPr>
          <p:cNvPicPr>
            <a:picLocks noChangeAspect="1"/>
          </p:cNvPicPr>
          <p:nvPr/>
        </p:nvPicPr>
        <p:blipFill>
          <a:blip r:embed="rId1"/>
          <a:stretch>
            <a:fillRect/>
          </a:stretch>
        </p:blipFill>
        <p:spPr>
          <a:xfrm>
            <a:off x="1526729" y="795528"/>
            <a:ext cx="6090543"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Deesis mosaic, Hagia Sophia (c. 1261). Byzantine Orthodox art. Public domain.</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Theological Disputes (Theological Causes)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filioque - 'and the Son'</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West added the word filioque ('and the Son') to the Nicene Creed; the East rejected changing the creed.</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Leavened or unleavened bread</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two sides disagreed over whether the Eucharist bread should be leavened (East) or unleavened (West).</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Papal supremacy</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West claimed papal supremacy - that the pope had authority over the whole church; the East rejected this.</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THEOLOGICAL causes divided the church - the FILIOQUE in the Nicene Creed, the leavened-vs-unleavened bread dispute, and PAPAL SUPREMACY.</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Break of 1054</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pope sends legates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Pope Leo IX sent legates (official representatives) to Constantinople, led by Cardinal Humbert, to settle the disputes.</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patriarch stands firm</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Michael Cerularius, the patriarch of Constantinople, refused to give in to the legates' demands.</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Mutual excommunication</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In July 1054 Humbert laid an excommunication on the altar of Hagia Sophia; the synod excommunicated the legates in return.</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In July 1054 CARDINAL HUMBERT (the pope's legate) and Patriarch MICHAEL CERULARIUS traded acts of EXCOMMUNICATION in Hagia Sophia.</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An Honest Look at 1054</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Specific people, not whole churches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1054 excommunications were between specific leaders.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Humbert's legates cursed the patriarch; the synod cursed the legates.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was not a formal act of the entire churches at the time.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pope had already died</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Pope Leo IX died in April 1054, months before the July excommunication.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So the legates acted after the pope who sent them was dead.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That technically undercut their authority to act in his name.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1054 excommunications were between SPECIFIC leaders, not the whole churches - and Pope LEO IX had died before his legates acted.</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Great Schism of 1054</dc:title>
  <dc:subject>PptxGenJS Presentation</dc:subject>
  <dc:creator>More Lessons Less Planning</dc:creator>
  <cp:lastModifiedBy>More Lessons Less Planning</cp:lastModifiedBy>
  <cp:revision>1</cp:revision>
  <dcterms:created xsi:type="dcterms:W3CDTF">2026-07-27T16:20:12Z</dcterms:created>
  <dcterms:modified xsi:type="dcterms:W3CDTF">2026-07-27T16:20:12Z</dcterms:modified>
</cp:coreProperties>
</file>