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asking what colonists in 1740 might have dropped their tools to go hear. This lesson explains why so many did.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Treat the sermon as rhetoric here - this slide is the toolbox students apply in the Activity's technique section.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central split. Both labels are contemporaries' own terms, not later historians' inventions.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names who gained a hearing they had not had before - neither role required formal training or ordination.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Trace the split into institutions. These outcomes lasted long after the initial preaching wave passed.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review slide before moving to the colony-wide argument in the next two slides.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colonies-linked argument, in miniature. Slide 16 opens it up as a live historical debate.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both positions in their strongest form. This debate stays open at the end of the lesson on purpose.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last point - this is the through-line the whole lesson has been building toward.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target three and four aloud - both are graded directly in the Activity's Primary Source Spotlight and final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terms sit on the Reference Guide. Hold the line: colony law, not personal choice, usually decided the local church.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calm-before setup. Nothing dramatic happens yet - that is the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Northampton, 1734-1735, is the spark. Both terms describe what a revival tries to produce in one person.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Whitefield is the case study for both terms. He crossed colony and church-group lines on purpose.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Franklin's account is in his own Autobiography - a rare outside, non-religious witness to the scale of these crowds.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the Primary Source Spotlight here. Students read the sermon as a document, not a call to respond personally.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 class a few silent seconds, then ask what the subtitle phrase tells them about how contemporaries already named this wave of preaching.
Reference labels (point to these chart features when teaching): SINNERS title line; Boston imprint, 1741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Great Awakening: Preaching That Crossed the Colonies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History - Unit 2: Colonial America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the Preaching Worked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Concrete Comparison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Compared sinners to a spider over flame.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Turned an abstract warning into a picture.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danger feel close and physical.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Direct Address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Spoke straight to 'you,' not people generally.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each listener feel personally named.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Turned the sermon into a private address.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Urgency and Repetition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Stressed danger as immediate, not distant.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Repeated key phrases to build pressure.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like 'now' pushed listeners to act.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Ask which technique students think worked hardest on a colonial audience, then test it against the Activity.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Divided Pulpit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 Light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colonist who supported the awakening and the emotional preaching it brought.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Old Light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colonist who rejected the awakening as disorderly and its preachers as unlearned.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Neither side is the villain here - both defended what they believed proper worship required.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Voices Without a Pulpit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exhorter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unordained speaker who urged listeners to repent, often outside any pulpit.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dissenter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colonist who left the official colonial church to worship in another way.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Some colonies briefly restricted unlicensed preaching in response to traveling exhorters.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Growing Churches, Founding Colleges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churches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Supporters who could not accept an old minister's stance started churches of their own.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Baptist growth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Churches that required a personal profession of faith grew quickly in the decades after 1741.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Presbyterian split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Presbyterians split into rival synods over the new preaching before reuniting later.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colleges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Supporters founded colleges that became Princeton, Dartmouth, and Brown to train preachers.</a:t>
            </a:r>
            <a:endParaRPr lang="en-US" sz="175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A single argument over preaching style reorganized colonial religious life for a generation.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Before and After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2865120"/>
                <a:gridCol w="2865120"/>
                <a:gridCol w="286512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Category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Before the 1730s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By the 1750s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Membership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Inherited by family and standing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personal choice to join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Preaching style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Calm, reasoned, from a settled pulpit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Urgent and emotional, often outdoors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Local authority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One tax-supported church per town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Rival churches compete for members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Colonial contact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Colonies mostly went separate ways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shared event linked distant colonies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 right column describes debate and change, not universal agreement - many colonists kept the older pattern.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Story in Thirteen Places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carried it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Printed sermons sold across colony lines.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 tracked Whitefield's tour by colony.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Whitefield preached in nearly every colony.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created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Colonists argued about the same distant event.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 rarely crossed that many colonies at once.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a rare shared experience across colonies.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Fact: Colonial newspapers before this rarely covered news from more than one or two other colonies.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Historians Argue About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historians say the awakening taught habits of questioning authority.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Others counter that religious dissent and political revolt differ.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Revivals peaked in the 1740s - the Revolution began roughly thirty years later.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disputed: colonists organized and argued across colony lines.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lesson leaves the debate open - historians still disagree.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No single cause explains the Revolution - treat this connection as one thread historians debate.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Revivals and traveling preachers reshaped religion, 1730s-1750s.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Edwards's 1741 Enfield sermon shows preaching's persuasive techniques.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preaching split colonists into New Light and Old Light camps.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split built new meetinghouses, faster-growing groups, and new colleges.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Printed sermons and touring preachers linked colonists across colonies.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what the Great Awakening was and when it swept the colonies.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how traveling preachers reached crowds no building could hold.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a 1741 sermon for the techniques that moved its listeners.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the new preaching split colonists into two rival camps.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how one shared event helped link the colonies together.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Colony, One Official Faith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established church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a colony's government supported with tax money and law.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congregation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group of people who regularly worship at one particular church.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Most colonies before 1740 taxed everyone to support one official church.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Worried Ministers, Emptier Pews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1720s many ministers worried devotion was fading fast.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Younger colonists had not lived through the founders' fervor.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Growing farms and towns spread families from worship sites.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and land competed hard for attention ministers wanted.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preachers tried plainer, more urgent sermons to wake listeners.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Ministers called this problem a cooling of religion, not a loss of belief.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Fire in the Connecticut Valley, 1734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revival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large gathering held to stir up religious feeling, often lasting several days.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conversion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personal change of heart in which a person claims a new religious commitment.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Edwards counted roughly 300 new professions of faith in Northampton within six months.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Preacher Who Would Not Stay Put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itinerant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preacher who traveled from town to town instead of leading one settled church.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denomination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distinct religious group with its own name, organization, and beliefs.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Whitefield preached in nearly every colony from Georgia to New Hampshire between 1739 and 1741.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Crowds No Building Could Hold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Outdoor crowds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Fields held thousands no meetinghouse could fit.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Whitefield preached outdoors across every colony.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Crowds sometimes topped several thousand people.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Franklin's test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Franklin walked back until words blurred.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guessed how far the voice could reach.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estimate ran past thirty thousand people.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 Fact: Franklin estimated Whitefield's voice could reach over thirty thousand listeners in the open air.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Enfield, July 8, 1741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July 8, 1741, Edwards preached this sermon in Enfield, Massachusetts.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Witnesses reported loud crying and people gripping the pews.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Accounts say Edwards read it in an even voice, not a shout.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sermon was printed in Boston later that same year.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Historians study it as a case in colonial preaching's reach.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Edwards's imagery is intense - the excerpt is presented as rhetoric to study, not belief to adopt.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Sermon in Print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scan of the printed title page of a 1741 pamphlet, in dark type on aged paper. The largest line reads SINNERS in widely spaced capitals, then In the Hands of an, then Angry GOD, then A SERMON. Below that a line reads Preached at Enfield, July 8th 1741, followed by At a Time of great Awakenings; and attended with remarkable Impressions on many of the Hearers. A rule separates the author block, which reads By Jonathan Edwards, A.M., Pastor of the Church of Christ in Northampton. Beneath another rule is a small-type scripture quotation labeled Amos ix. 2, 3. At the foot the imprint reads BOSTON: Printed and Sold by S. Kneeland and T. Green, in Queen-Street over against the Prison, 1741. The long s of the period printing appears throughout, so words such as Sinners and Impressions look like Sinnefs and Impreffions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0821" y="795528"/>
            <a:ext cx="2102358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1741 Boston printing: 'At a Time of great Awakenings'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Great Awakening: Preaching That Crossed the Colonies</dc:title>
  <dc:subject>PptxGenJS Presentation</dc:subject>
  <dc:creator>More Lessons Less Planning</dc:creator>
  <cp:lastModifiedBy>More Lessons Less Planning</cp:lastModifiedBy>
  <cp:revision>1</cp:revision>
  <dcterms:created xsi:type="dcterms:W3CDTF">2026-08-24T13:49:44Z</dcterms:created>
  <dcterms:modified xsi:type="dcterms:W3CDTF">2026-08-24T13:49:44Z</dcterms:modified>
</cp:coreProperties>
</file>