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hook. More than 4,000 years ago, in the land of Mesopotamia, people told stories about a great king named Gilgamesh. Those stories were written down on clay tablets in cuneiform, and today we call them the Epic of Gilgamesh - the oldest long story that survives in writing anywhere in the world. Today students read this ancient story not as a fairy tale but as a historical source: a window into what the Mesopotamians who wrote it actually believed about being a king, about friendship, and about death. The lesson ends with students reading a real excerpt from a 1920 translation of the epic.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Target 1 maps to slides 3-5 (who Gilgamesh was, what the epic was, and the Flood Tablet). Target 2 maps to slides 6-11 (kingship, the friendship with Enkidu, the adventure, Enkidu's death, the quest for immortality, and Siduri). Target 3 maps to slides 12-13 (what the epic reveals and why it matters) and drives the Primary Source Spotlight, where students read a real excerpt from the epic. The quiz and activity test all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hero and his city. GILGAMESH was the legendary king of the city of URUK, a great walled city in MESOPOTAMIA. In the story he is described as part man and part god - immensely strong, proud, and larger than life. He is the hero of the Epic of Gilgamesh. URUK was one of the world's first true cities, and Gilgamesh was proud to protect it behind strong walls that he considered his greatest achievement. Historians think a real king named Gilgamesh may actually have ruled Uruk thousands of years ago, but over the centuries stories grew around him until he became a legend. That mix of a possibly real king and legendary deeds is exactly what makes the epic such a rich historical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the central term. The EPIC OF GILGAMESH is one of the world's oldest written stories - a long Mesopotamian poem about King Gilgamesh, his friendship with the wild man Enkidu, and his desperate search for immortality. It was written in MESOPOTAMIA, the 'land between the rivers' (the Tigris and Euphrates), where the world's first cities developed. The epic was recorded in CUNEIFORM, the wedge-shaped writing that Mesopotamians pressed into clay tablets. Because people took the trouble to write this story down and copy it for hundreds of years, it survives today as a rare window into what Mesopotamians actually believed about being a king, about friendship, and about death. The next slide shows one of the actual clay tablets the epic was written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actual object. This is the Flood Tablet, one of the clay tablets that carries part of the Epic of Gilgamesh, now kept in the British Museum. Every mark on it is CUNEIFORM - the wedge-shaped writing Mesopotamians pressed into wet clay with a reed. The tablet is broken and worn, but the writing is still readable, which is how we can still read the story today. This particular tablet, Tablet XI, contains the epic's famous flood story. When it was first translated in 1872, people were amazed to find an ancient flood account written centuries before it appeared in later texts. Have students simply notice that this is not a painting or a myth on a wall - it is a real, physical piece of writing, which is exactly why the epic counts as historical evidence. The teaching content lives on the previous slide.
Reference labels (point to these chart features when teaching): Wedge-shaped cuneiform writing; Broken, baked clay tablet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theme of kingship. KINGSHIP means the role and the duties of being a king. At the start of the epic, Gilgamesh is everything a king should NOT be: enormously powerful but harsh, working his people too hard and answering to no one. The people of Uruk are so worn down that they beg the gods for relief. In this way the epic opens by asking a serious question about kingship: what does a king actually owe the people he rules? By the end, the story suggests answers - a good king should protect his city and its people, should leave behind lasting works like the great walls of Uruk, and should accept the hard truth that even the greatest king must one day die. Kingship in the epic is not just about power; it is about responsibility.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Enkidu and the friendship. ENKIDU was a wild man created by the gods, made to be a match for the too-powerful Gilgamesh. At first Enkidu lives among the animals, far from the city, running with the wild herds. When he and Gilgamesh finally meet, they wrestle fiercely - but neither can defeat the other. Recognizing they are equals, they stop fighting and become the closest of friends, as close as brothers. This friendship is the emotional heart of the epic. For the first time, the harsh king Gilgamesh has a true equal, someone who is not afraid of him and who stands beside him. Enkidu changes Gilgamesh, softening him and giving him a companion he loves. That love is exactly why Enkidu's later death will hit Gilgamesh so hard.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the adventure and set up the turning point. Wanting to win fame and a name that would last forever, Gilgamesh and Enkidu travel far to the Cedar Forest to fight its fearsome guardian, the monster Humbaba. Working together, the two friends defeat him - a victory neither could have won alone, which shows how their friendship makes them braver and stronger. But success makes Gilgamesh proud. When a powerful goddess offers to marry him, he refuses her rudely and insults her. Offended by his arrogance, the gods decide that the two friends have gone too far and that someone must pay. This is the hinge of the whole epic: the friends' search for glory and Gilgamesh's pride lead directly to the tragedy of the next slide. Students should see that the adventure is not just excitement - it drives the story toward its real subject,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Deliver the emotional turning point. As punishment for the friends' pride, the gods decide that ENKIDU must die. Enkidu falls sick and slowly wastes away, and Gilgamesh stays beside his friend to the very end. When Enkidu dies, Gilgamesh is destroyed by grief. He weeps for days and cannot bear to let the body go, crying out, 'Enkidu, my brother, has turned to clay.' But his grief becomes something bigger than sadness. Watching death take the one person who was his equal, Gilgamesh suddenly realizes a terrifying truth: if even mighty Enkidu can die, then Gilgamesh - king, hero, part god - will die too. His sorrow turns into a deep fear of death itself. This is the true center of the epic. Everything before it was adventure; everything after it is Gilgamesh's desperate response to the fact that all people, even the greatest, must die.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quest. IMMORTALITY is everlasting life that never ends. Terrified by Enkidu's death and by the thought of his own, Gilgamesh sets out on a desperate quest to find immortality - a way to escape death itself. He leaves his city of Uruk behind and wanders far across the wild lands, ragged and grieving. His goal is a man named UTNAPISHTIM, the one person the gods had granted everlasting life after he survived a great flood long ago. Utnapishtim alone knows what it is to never die, so Gilgamesh hopes to learn the secret from him. This quest drives the rest of the epic. Notice what it reveals about Mesopotamian beliefs: they imagined that everlasting life was possible, but only as a rare gift from the gods, never something a person could simply take. Gilgamesh's whole journey tests whether a human can beat death - and the answer will define the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Deliver the epic's central wisdom about death. On his journey Gilgamesh meets SIDURI, a wise tavern keeper who lives by the edge of the sea. She sees him arrive ragged, grieving, and desperate, and she gives him honest advice. Siduri tells Gilgamesh the hard truth: he will never find the everlasting life he is chasing. When the gods created human beings, she explains, they kept immortality for themselves and gave death to people as their fate. There is no escape from it. But her message is not only grim. Since death cannot be avoided, she tells Gilgamesh to make the most of the life he has - to enjoy good food, to celebrate, to wear clean clothes, and to cherish his family and the people he loves. Siduri's speech is one of the oldest pieces of wisdom about death ever written down, and it captures a core Mesopotamian belief: humans cannot escape death, so they should live well in the time they are given. Students will read a version of this exact passage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 the analysis together around the three themes. Read as a historical source, the Epic of Gilgamesh reveals what Mesopotamians believed about three big parts of life. On KINGSHIP, Gilgamesh grows from a harsh, selfish ruler into a wiser king who has learned his limits - suggesting Mesopotamians believed a good king should protect his people and accept that even he must die. On FRIENDSHIP, the bond between Gilgamesh and Enkidu is shown as the best thing in the hero's life and its loss as the deepest wound - suggesting they saw friendship as one of life's greatest gifts. On DEATH, Gilgamesh's failed quest for immortality and Siduri's advice teach that everlasting life belongs to the gods alone, so humans must accept death and live well in the time they have. This is the heart of the lesson: an adventure story, read carefully, becomes a record of an ancient people's deepest beliefs.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significance. The Epic of Gilgamesh matters for several reasons. In its own time, it was one of the world's first great works of literature - a story so important that Mesopotamians copied and retold it for over a thousand years, preserving it in CUNEIFORM on clay tablets. It shows the questions those people cared about most: how to be a good king, what friendship means, and how to face death. For us today, the epic is priceless evidence: a rare window into the Mesopotamian worldview, written by the people themselves. Because the clay tablets survived and could be read, we can study an ancient civilization's own words about its deepest hopes and fears. And the epic still speaks to us because it asks questions humans have never stopped asking - about love, loss, and dying - reminding us that people 4,000 years ago felt much of what we feel. The Epic of Gilgamesh stands near the very beginning of the long human story of written literature.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lesson. Review the four takeaways aloud. Students should be able to (a) say what the Epic of Gilgamesh was and where and how it was written, (b) describe who Gilgamesh, Enkidu, and Utnapishtim were and how the story shows kingship and friendship, and (c) explain what the epic reveals about Mesopotamian beliefs on death - that everlasting life belongs to the gods and humans must accept death and live well. The activity's Primary Source Spotlight asks students to read a real excerpt from the epic and connect it to these beliefs about kingship, friendship, and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Epic of Gilgamesh</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The world's oldest written story - and what it reveals about kingship, friendship, and death.</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what the Epic of Gilgamesh was and who its main characters were</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how the epic shows kingship, friendship, and the quest for immortality</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what the epic reveals about Mesopotamian beliefs</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Was Gilgamesh?</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King</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GILGAMESH was the legendary king of the city of URUK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the story he is part man and part god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is described as strong, proud, and larger than life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is the hero of the Epic of Gilgamesh</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City</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URUK was a great walled city in MESOPOTAMIA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Gilgamesh was proud to protect it behind strong walls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Uruk was one of the world's first true cities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real king named Gilgamesh may have ruled it long ago</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GILGAMESH was the legendary king of URUK and the hero of the epic, described in the story as part man and part god.</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50" b="1" dirty="0">
                <a:solidFill>
                  <a:srgbClr val="FFFFFF"/>
                </a:solidFill>
                <a:latin typeface="Trebuchet MS" pitchFamily="34" charset="0"/>
                <a:ea typeface="Trebuchet MS" pitchFamily="34" charset="-122"/>
                <a:cs typeface="Trebuchet MS" pitchFamily="34" charset="-120"/>
              </a:rPr>
              <a:t>The Epic of Gilgamesh: The World's Oldest Story</a:t>
            </a:r>
            <a:endParaRPr lang="en-US" sz="27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Epic of Gilgamesh</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One of the world's oldest written stories - a Mesopotamian poem about King Gilgamesh, his friend Enkidu, and his search for immortality.</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Mesopotamia</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'land between the rivers' (the Tigris and Euphrates), where the Epic of Gilgamesh was written.</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Cuneiform</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wedge-shaped writing pressed into clay tablets used to record the Epic of Gilgamesh.</a:t>
            </a:r>
            <a:endParaRPr lang="en-US" sz="180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EPIC OF GILGAMESH was written in CUNEIFORM in MESOPOTAMIA - and it survives as a window into what its people believed.</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Real Tablet of the Epic: The Flood Tablet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Public-domain photograph of the Flood Tablet, a broken baked-clay tablet of the Epic of Gilgamesh (Tablet XI) covered in rows of wedge-shaped cuneiform writing, held in the British Museum.">    </p:cNvPr>
          <p:cNvPicPr>
            <a:picLocks noChangeAspect="1"/>
          </p:cNvPicPr>
          <p:nvPr/>
        </p:nvPicPr>
        <p:blipFill>
          <a:blip r:embed="rId1"/>
          <a:stretch>
            <a:fillRect/>
          </a:stretch>
        </p:blipFill>
        <p:spPr>
          <a:xfrm>
            <a:off x="1075944" y="795528"/>
            <a:ext cx="6992112"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The Flood Tablet: part of the Epic of Gilgamesh, written in cuneiform on clay</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Kingship: What Made a Good King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Gilgamesh the Harsh King</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KINGSHIP means the role and duties of being a king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At first Gilgamesh is powerful but harsh to his people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works his subjects hard and answers to no one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people of Uruk beg the gods for relief</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a Good King Owes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epic asks what a king owes the people he rules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good king should protect his city and its people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king should leave behind lasting works, like Uruk's walls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Even a great king must accept that he will die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KINGSHIP is the role and duties of being a king - and the epic asks whether Gilgamesh is using his power to serve Uruk or only himself.</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Gilgamesh and Enkidu: An Unlikely Friendship</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Who Was Enkidu?</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ENKIDU was a wild man created by the gods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gods made him to be a match for Gilgamesh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first lives among the animals, far from the city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is Gilgamesh's equal in strength</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From Rivals to Brothers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Gilgamesh and ENKIDU first meet and wrestle fiercely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Neither can defeat the other, so they stop as equals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become the closest of friends, like brothers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Their friendship changes Gilgamesh for the better</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ENKIDU was the wild man the gods created to match Gilgamesh; after a fierce fight they become inseparable friends.</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450" b="1" dirty="0">
                <a:solidFill>
                  <a:srgbClr val="FFFFFF"/>
                </a:solidFill>
                <a:latin typeface="Trebuchet MS" pitchFamily="34" charset="0"/>
                <a:ea typeface="Trebuchet MS" pitchFamily="34" charset="-122"/>
                <a:cs typeface="Trebuchet MS" pitchFamily="34" charset="-120"/>
              </a:rPr>
              <a:t>The Great Adventure and a Bold Challenge to the Gods</a:t>
            </a:r>
            <a:endParaRPr lang="en-US" sz="24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What happens</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What the friends do</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What it shows</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journey to the Cedar Forest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Gilgamesh and Enkidu travel far to fight the monster Humbaba</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They seek fame and a name that will last forever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Defeating Humbaba</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Together they kill the forest's fearsome guardian</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Their friendship makes them braver than either alone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Insulting the goddess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Gilgamesh proudly refuses and offends a powerful goddess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gods decide the friends have gone too far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Seeking everlasting fame, the two friends defeat a monster - but Gilgamesh's pride angers the gods, and there will be a price.</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Death of Enkidu</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Price Is Paid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As punishment, the gods decide ENKIDU must die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Enkidu falls sick and slowly dies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Gilgamesh sits with his friend to the very end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For the first time, death touches Gilgamesh closely</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Gilgamesh's Grief</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Gilgamesh weeps for days and will not let go</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says, 'Enkidu, my brother, has turned to clay'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suddenly realizes that he too will die one day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His grief turns into a terror of death</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ENKIDU's death is the turning point - it forces Gilgamesh to face, for the first time, that he too must die.</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Quest for Immortality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Immortality</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Everlasting life that never ends; terrified of dying, Gilgamesh sets out to find it and escape death itself.</a:t>
            </a:r>
            <a:endParaRPr lang="en-US" sz="16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Utnapishtim</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one man the gods gave everlasting life after he survived a great flood; only he knows what it is to never die.</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search begins</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Grieving and afraid, Gilgamesh leaves Uruk and wanders the wild lands to seek the secret of immortality.</a:t>
            </a:r>
            <a:endParaRPr lang="en-US" sz="170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Fearing death, Gilgamesh seeks IMMORTALITY - and journeys to UTNAPISHTIM, the one man the gods gave everlasting life.</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Siduri's Wisdom: Facing Death</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Wise Woman by the Sea</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SIDURI is a wise tavern keeper by the edge of the sea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Gilgamesh meets her on his long journey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She sees he is ragged, grieving, and desperate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She gives him honest advice about death</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Her Message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She says he will never find everlasting life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gods kept immortality for themselves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Death is the fate given to all human beings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 enjoy your food, family, and the life you have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SIDURI tells Gilgamesh he will never find everlasting life, and that he should enjoy the life he has instead.</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400" b="1" dirty="0">
                <a:solidFill>
                  <a:srgbClr val="FFFFFF"/>
                </a:solidFill>
                <a:latin typeface="Trebuchet MS" pitchFamily="34" charset="0"/>
                <a:ea typeface="Trebuchet MS" pitchFamily="34" charset="-122"/>
                <a:cs typeface="Trebuchet MS" pitchFamily="34" charset="-120"/>
              </a:rPr>
              <a:t>What the Epic Reveals: Kingship, Friendship, and Death</a:t>
            </a:r>
            <a:endParaRPr lang="en-US" sz="24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Theme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What happens in the epic</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What Mesopotamians believed</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Kingship</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Gilgamesh grows from a harsh ruler into a wiser king</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 good king should protect his people and accept his limits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Friendship</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Enkidu becomes Gilgamesh's beloved equal and brother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Friendship is one of life's greatest gifts and deepest losses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Death</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Gilgamesh fails to find immortality and must accept death</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250" dirty="0">
                          <a:solidFill>
                            <a:srgbClr val="333333"/>
                          </a:solidFill>
                          <a:latin typeface="Arial" pitchFamily="34" charset="0"/>
                          <a:ea typeface="Arial" pitchFamily="34" charset="-122"/>
                          <a:cs typeface="Arial" pitchFamily="34" charset="-120"/>
                        </a:rPr>
                        <a:t>Everlasting life belongs to the gods; humans must die and live well</a:t>
                      </a:r>
                      <a:endParaRPr lang="en-US" sz="12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Read as history, the epic reveals Mesopotamian beliefs - a good king serves his people, friendship is precious, and all must accept death.</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the Epic of Gilgamesh Matters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Its Importance Then</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One of the world's first great works of literature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Copied and retold for over a thousand years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Preserved in CUNEIFORM on clay tablets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Shows the questions Mesopotamians cared about most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It Matters to Us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rare window into the Mesopotamian worldview</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asks questions humans still ask today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clay tablets survived, so we read their own words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reminds us that ancient people felt what we feel</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Epic of Gilgamesh is one of the world's oldest works of literature, kept alive on clay tablets we can still read today.</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EPIC OF GILGAMESH is the world's oldest written story, recorded in CUNEIFORM</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GILGAMESH, king of URUK, and his friend ENKIDU model kingship and friendship</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Gilgamesh seeks IMMORTALITY from UTNAPISHTIM but cannot escape death</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SIDURI's advice: humans must accept death and live well in the time they have</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Epic of Gilgamesh</dc:title>
  <dc:subject>PptxGenJS Presentation</dc:subject>
  <dc:creator>More Lessons Less Planning</dc:creator>
  <cp:lastModifiedBy>More Lessons Less Planning</cp:lastModifiedBy>
  <cp:revision>1</cp:revision>
  <dcterms:created xsi:type="dcterms:W3CDTF">2026-07-27T15:09:20Z</dcterms:created>
  <dcterms:modified xsi:type="dcterms:W3CDTF">2026-07-27T15:09:20Z</dcterms:modified>
</cp:coreProperties>
</file>