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unit question: how did Spain turn conquest into a system for controlling Indigenous labor and wealth? Keep the tone factual and centered on the Indigenous experience of coercion.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returning to the unit question and to Indigenous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Preview the five targets. Tell students they will end by analyzing an actual 1513 document.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the encomienda plainly. Repartimiento and encomienda are two names for the same forced-labor grant (F5). Center the Indigenous experience: this was coerced labor, not a partnership.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five labor-and-rulers terms. Students will see these exact definitions again in their Guided Notes and Reference Guide.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five terms explain the legal framework. Spain claimed sovereignty and treated Indigenous peoples as vassals who owed obedience - the legal fiction behind the Requerimiento.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encomienda granted a colonist (an encomendero) a set number of Indians under a cacique, to be instructed in the Catholic faith (F6). Make clear the 'protection' and religious duty were justifications; the reality was coerced labor and tribute. Do not frame the encomienda as benign protection.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Requerimiento was drawn up by jurist Juan Lopez de Palacios Rubios and dates to 1513 (F1, F8). Correct the misconception directly: it was read in a language listeners could not understand, sometimes to empty beaches or after fighting began. It was legal cover to justify conquest, not a genuine choice.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the threats factually (F2, F3): war, enslavement of families, and the claim that deaths were the victims' own fault. Then center Indigenous agency: Indigenous peoples resisted and documented abuses, and some brought legal complaints against encomenderos in colonial courts (image_candidate provenance). Keep the register clinical and appropriate for HS credit-recovery.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New Laws of 1542 curbed the encomienda: a grant now ended on the holder's death instead of passing to heirs (F9). This was a legal attempt to limit the system and reduce abuse; keep to what the pack supports.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Encomienda System and Spanish Colonial Control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Spain used law and forced labor to control Indigenous peoples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94686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468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encomienda gave colonists Indigenous labor and tribute, not protection.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79816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798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55539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Requerimiento (1513) was legal cover for conquest, not a real choice.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6494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494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406701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Spain claimed sovereignty and treated Indigenous peoples as vassals.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500780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5007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258007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New Laws of 1542 curbed the encomienda; grants ended at the holder's death.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435208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35208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410931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Indigenous peoples resisted and documented the abuses they suffered.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how Spain used the encomienda to control Indigenous labor and wealth.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Requerimiento and why it was not a genuine choice.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 the shift from repartimiento to encomienda and forced tribute.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 how the New Laws of 1542 tried to curb the encomienda.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the Requerimiento as evidence of legal coercion.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Spain's System of Control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encomienda was a royal grant of Indigenous labor and tribute to a colonist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system was first called the repartimiento, then renamed the encomienda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Conquistadors, Spanish soldier-explorers, enforced these grants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Spain's goals were to control Indigenous people and to extract wealth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Colonists demanded forced labor and tribute in return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The encomienda turned conquest into a system for controlling Indigenous labor and wealth.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Terms - Labor and Rulers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Encomienda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royal grant giving a Spanish colonist the labor and tribute of a group of Indigenous people.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25550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25550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25550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Repartimiento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25550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earlier name for the labor-distribution system later called the encomienda.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147011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147011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147011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Conquistador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147011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Spanish soldier-explorer who conquered lands in the Americas for Spain.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2868473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2868473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2868473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Tribute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2868473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in goods, gold, or labor that conquered people were forced to give their rulers.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589934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589934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3" name="bounded_body"/>
          <p:cNvSpPr/>
          <p:nvPr/>
        </p:nvSpPr>
        <p:spPr>
          <a:xfrm>
            <a:off x="457200" y="3589934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Cacique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2926080" y="3589934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Indigenous chief or local leader in the Spanish colonial Americas.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The definition is your clue - these ten terms return in your Activity Reference Guide.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Terms - Law and Power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Requerimiento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1513 legal script read aloud to Indigenous peoples, demanding submission to the Pope and Crown.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274320" y="1425550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25550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25550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Vassal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25550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 bound by law to obey and serve a lord or ruler.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147011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147011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147011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New Laws (1542)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147011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Spanish laws meant to limit the encomienda and reduce abuse of Indigenous people.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2868473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2868473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2868473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Sovereignty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2868473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ruler's or state's supreme authority to govern a land and its people.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589934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589934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3" name="bounded_body"/>
          <p:cNvSpPr/>
          <p:nvPr/>
        </p:nvSpPr>
        <p:spPr>
          <a:xfrm>
            <a:off x="457200" y="3589934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Indigenous peoples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2926080" y="3589934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original inhabitants of a land; here, the Native peoples of the Americas.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Sovereignty and vassal explain the legal claim Spain used to justify its power.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an Encomienda Worked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Grant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colonist (called an encomendero) received a set number of Indigenous people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worked under their local cacique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Duty (on paper)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colonist was to instruct them in the Catholic faith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Spain framed this as protection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Reality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Colonists demanded forced labor and tribute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coerced labor, not protection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The Catholic-instruction duty was the official excuse; in practice the encomienda meant forced labor.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Requerimiento - A Script, Not a Choice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Requerimiento was a legal script written in 1513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jurist Juan Lopez de Palacios Rubios drew it up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demanded submission to the Pope and the Spanish Crown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read in Spanish or Latin to people who could not understand it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Sometimes it was read to empty beaches or after fighting had begun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legal cover for conquest, not a genuine choice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The Requerimiento was legal cover for conquest - not a fair or understandable choice.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Human Cost and Indigenous Response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people refused, the Spanish declared they would wage war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document threatened to enslave them, their wives, and children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claimed any resulting deaths and losses were the victims' own fault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Tribute was forced payment taken from Indigenous communities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Indigenous peoples resisted and documented abuses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filed legal complaints against encomenderos in colonial courts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These threats are the historical record. We study them to understand coercion, not for shock.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New Laws of 1542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Before 1542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encomienda could pass to the holder's heirs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Grants risked becoming permanent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Abuses of Indigenous people grew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After the New Laws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New Laws of 1542 curbed the encomienda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grant now ended on the holder's death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could no longer pass to heirs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Under the New Laws of 1542, an encomienda grant ended when its holder died instead of passing to heirs.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History</dc:title>
  <dc:subject>PptxGenJS Presentation</dc:subject>
  <dc:creator>More Lessons Less Planning</dc:creator>
  <cp:lastModifiedBy>More Lessons Less Planning</cp:lastModifiedBy>
  <cp:revision>1</cp:revision>
  <dcterms:created xsi:type="dcterms:W3CDTF">2026-07-27T17:13:50Z</dcterms:created>
  <dcterms:modified xsi:type="dcterms:W3CDTF">2026-07-27T17:13:50Z</dcterms:modified>
</cp:coreProperties>
</file>