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where do a person's rights come from, and what gives a people the right to break away and form a new government? Preview the answer: the Declaration took Enlightenment natural-rights ideas and made them the basis of a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the Enlightenment ideas behind the document, who wrote and adopted it, its core claims, the consent and revolution principles, and the big picture that philosophy became a political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Enlightenment thinkers argued that all people are born with natural rights. The English philosopher John Locke named these rights life, liberty, and property, and said government exists to protect them. Locke also argued that a government's power comes from the consent of the governed. These ideas set the stage for the American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Britain taxed the colonies without their consent, and the colonists had no representatives in Parliament, so their cry became 'no taxation without representation.' Britain sent troops and closed the port of Boston. In 1775 fighting began at Lexington and Concord, and by 1776 many colonists wanted full independence.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1776 the Continental Congress met in Philadelphia and chose a committee to write a declaration of independence. Thomas Jefferson was the principal drafter of the document. The Continental Congress then debated, edited, and adopted it. Jefferson built the Declaration on Enlightenment natural-rights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portrait of Thomas Jefferson painted by Rembrandt Peale in 1800. Use it as a historical reference image to picture the Declaration's principal drafter, not as evidence for any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opens with a preamble, or introduction. It says that sometimes one people must dissolve the political bands with another, and it appeals to 'the Laws of Nature and of Nature's God.' It promises to declare the causes that led to separation, laying out reasons for independence to 'a candid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calls certain truths self-evident, meaning obvious and needing no proof, and states that all men are created equal. It says people are endowed by their Creator with unalienable rights, which cannot be taken away or given up. Among them are life, liberty, and the pursuit of happiness.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Locke had named the natural rights as life, liberty, and property. Jefferson adapted this into life, liberty, and the pursuit of happiness, which shows Enlightenment philosophy turned into a political document. The change from 'property' to 'the pursuit of happiness' was Jefferson's wording. Jefferson adapted Locke's ideas rather than copying them word for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says governments are instituted to secure people's rights and derive their just powers from the consent of the governed. This means power comes from the people, not a king. A ruler's power is legitimate only with the people's agreement. The colonists said Britain ruled them without their consent, and this idea overturned the divine right of kings.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says government must protect people's rights, and when a government becomes destructive of these ends, it fails. Then it is the right of the people to alter or abolish it and to institute a new government. This idea is called the right of revolution, and it echoes John Locke's argument about broken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prove its case, the Declaration lists grievances, or complaints, against King George III. Three examples: the king imposed taxes on the colonists without their consent; he dissolved colonial representative houses; and he kept standing armies among them in peacetime. These specific complaints justified the colonies' break with Britain.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4, 1776, the Continental Congress ADOPTED the Declaration. The formal signing of the official (engrossed) copy came later — John Hancock signed first, in large, bold handwriting, on August 2, 1776, and most delegates signed that day. The signers pledged their lives, fortunes, and sacred honor. The document announced the United States as an independent nation and made Enlightenment natural-rights theory a real revolutionary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John Trumbull's painting Declaration of Independence, completed in 1818 and displayed in the U.S. Capitol Rotunda. It imagines the drafting committee presenting the document to the Continental Congress. Use it as a historical reference image, not as a photograph of the real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Declaration of Independence, Thomas Jefferson, natural rights, unalienable rights, and consent of the governed.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self-evident truths, right of revolution, Continental Congress, grievances, and life, liberty, and the pursuit of happiness.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the Declaration's core claims to the Enlightenment ideas behind it, the consent principle, the right of revolution, and the basic facts of who wrote and adopted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Declaration of Independence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Declaration turned Enlightenment natural-rights theory into a real revolutionary act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Enlightenment natural-rights ideas that shaped the Declaration</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Jefferson as drafter and the Continental Congress as adopter (1776)</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Declaration's claims: all men created equal and unalienable rights</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consent of the governed and the right to alter or abolish government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Declaration turned philosophy into a revolutionary act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Enlightenment Idea of Natural Rights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Enlightenment thinkers argued that all people are born with natural rights.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philosopher John Locke named these rights life, liberty, and property.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Locke said government exists to protect these rights.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argued that a government's power comes from the consent of the governed.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These ideas set the stage for the American Revolution.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Enlightenment natural-rights theory said people are born with rights and that government exists to protect them.</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Road to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Growing Anger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taxed the colonies without their consent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Colonists had no representatives in Parliament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cry became 'no taxation without representation'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Breaking Point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sent troops and closed the port of Boston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1775 fighting began at Lexington and Concord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1776 many colonists wanted full independence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Colonists came to believe Britain was violating their rights, which pushed them toward independence.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Wrote the Declaration?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1776 the Continental Congress met in Philadelphia.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chose a committee to write a declaration of independence.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Thomas Jefferson was the principal drafter of the document.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Continental Congress then debated, edited, and adopted 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Jefferson built the Declaration on Enlightenment natural-rights ideas.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Thomas Jefferson drafted the Declaration, and the Continental Congress adopted it in 1776.</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Thomas Jefferson, principal drafter of the Declaration</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oil portrait of Thomas Jefferson, principal drafter of the Declaration of Independence, painted by Rembrandt Peale in 1800.">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Thomas Jefferson, portrait by Rembrandt Peale (1800)</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Preamble: A People's Right to Separate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Declaration opens with a preamble, or introduction.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says one people may sometimes dissolve the political bands with another.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appeals to 'the Laws of Nature and of Nature's God.'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promises to declare the causes that led to separation.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lays out reasons for independence to 'a candid world.'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preamble explains why the colonies believed they had the right to separate from Britain.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Self-Evident Truths: All Men Are Created Equal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Truths Held Self-Evident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Declaration calls certain truths self-evident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Self-evident means obvious and needing no proof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states that all men are created equal</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Unalienable Rights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are 'endowed by their Creator' with unalienable rights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Unalienable rights cannot be taken away or given up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Among them are life, liberty, and the pursuit of happiness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Declaration says all people are created equal and have unalienable rights that cannot be taken away.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Life, Liberty, and the Pursuit of Happiness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Locke had named the natural rights as life, liberty, and property.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Jefferson adapted this into life, liberty, and the pursuit of happiness.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shows Enlightenment philosophy turned into a political document.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switch from 'property' to 'the pursuit of happiness' was Jefferson's.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Jefferson adapted Locke's ideas; he did not copy them word for word.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Jefferson adapted Locke's 'life, liberty, and property' into 'life, liberty, and the pursuit of happiness.'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Consent of the Governed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Where Power Comes From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Governments are instituted to secure people's rights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derive their just powers from the consent of the governed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means power comes from the people, not a king</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ruler's power is legitimate only with the people's agreement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colonists said Britain ruled them without their consent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idea overturned the divine right of kings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Declaration says a government's just powers come from the consent of the governed.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Right to Alter or Abolish Government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When Government Fails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Declaration says government must protect people's rights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When a government becomes destructive of these ends, it fails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Then it is the right of the people to alter or abolish it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New Government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people may then institute a new government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idea is called the right of revolution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echoes John Locke's argument about broken government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When a government becomes destructive of people's rights, the people have the right to alter or abolish it.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Grievances Against King George III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To prove its case, the Declaration lists grievances, or complaints.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Grievance: the king imposed taxes on the colonists without their consent.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Grievance: he dissolved colonial representative houses.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Grievance: he kept standing armies among them in peacetime.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These specific complaints justified the colonies' break with Britain.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Declaration lists grievances against King George III to justify separation.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Adopting and Signing the Declaration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July 4, 1776, the Continental Congress adopted the Declaration.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John Hancock signed first; most delegates signed later, on August 2, 1776.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signers pledged their lives, fortunes, and sacred honor.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document announced the United States as an independent nation.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made Enlightenment natural-rights theory a real revolutionary act.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July 4, 1776, the Continental Congress adopted the Declaration, turning philosophy into a revolutionary act.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John Trumbull, Declaration of Independence (1818)</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John Trumbull's history painting Declaration of Independence, showing the drafting committee presenting the document to the Continental Congres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John Trumbull, Declaration of Independence (1818), U.S. Capitol Rotunda</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Declaration's Core Ideas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Declaration of Independence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1776 document that announced the colonies' break from Britain.</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Thomas Jefferson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principal drafter of the Declaration of Independence.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natural rights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Rights people have simply because they are human, not granted by a government.</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unalienable rights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Rights that cannot be taken away or given up.</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consent of the governed</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idea that a government's just powers come from the people's agreement.</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document, its author, and the rights at its heart.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From Philosophy to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self-evident truths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Truths the Declaration says are obvious and need no proof.</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right of revolution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people's right to alter or abolish a government that destroys their rights.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Continental Congress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delegates from the thirteen colonies who adopted the Declaration in 1776.</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grievances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complaints the Declaration lists against King George III.</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600" b="1" dirty="0">
                <a:solidFill>
                  <a:srgbClr val="1B2A4A"/>
                </a:solidFill>
                <a:latin typeface="Trebuchet MS" pitchFamily="34" charset="0"/>
                <a:ea typeface="Trebuchet MS" pitchFamily="34" charset="-122"/>
                <a:cs typeface="Trebuchet MS" pitchFamily="34" charset="-120"/>
              </a:rPr>
              <a:t>life, liberty, and the pursuit of happiness</a:t>
            </a:r>
            <a:endParaRPr lang="en-US" sz="16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three unalienable rights the Declaration names.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Declaration's claims, the people's last resort, and who adopted it.</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Declaration turned natural-rights theory into a real revolutionary act.</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says all men are created equal and have unalienable rights.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Governments derive their just powers from the consent of the governed.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When a government destroys rights, the people may alter or abolish it.</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Jefferson drafted it; the Continental Congress adopted it on July 4, 1776.</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Declaration of Independence</dc:title>
  <dc:subject>PptxGenJS Presentation</dc:subject>
  <dc:creator>More Lessons Less Planning</dc:creator>
  <cp:lastModifiedBy>More Lessons Less Planning</cp:lastModifiedBy>
  <cp:revision>1</cp:revision>
  <dcterms:created xsi:type="dcterms:W3CDTF">2026-07-27T17:09:03Z</dcterms:created>
  <dcterms:modified xsi:type="dcterms:W3CDTF">2026-07-27T17:09:03Z</dcterms:modified>
</cp:coreProperties>
</file>