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The Crusades were a series of religious wars, called by the pope, in which European Christians tried to capture the Holy Land from Muslim control. Students will learn why the First Crusade began (the Byzantine appeal and Urban II's 1095 speech at Clermont), the mixed motives behind it, the course of the war to the capture of Jerusalem in 1099, and its violent consequences - then analyze Urban's speech as a primary source. Keep the tone academic and even-handed toward Christian, Muslim, Byzantine, and Jewish people.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Crusade set out in 1096. Thousands of knights and common people marched east on a journey of roughly two thousand miles. The march was brutal: crusaders faced hunger, disease, and heavy losses, and many died before reaching their goal. After a long siege they captured the city of Antioch, then pushed on toward the city of Jerusalem. Present the hardship factually - this was a costly, deadly campaign for the crusaders themselves.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1099, after three hard years, the crusaders besieged and captured the city of JERUSALEM - the First Crusade's main goal. But the capture was extremely violent: when the city fell, the crusaders killed many of its Muslim and Jewish inhabitants. Chroniclers on multiple sides described the killing as terrible and widespread. Present this factually and without valorizing it: taking the city was a military success for the crusaders and a catastrophe for the people who lived there. The crusaders then set up Christian-ruled states in the Holy Land. The next slide shows a medieval manuscript image of the siege.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public-domain medieval manuscript illumination of the 1099 siege of Jerusalem. Point out how medieval artists pictured the assault on the walled city.
Reference labels (point to these chart features when teaching): City walls; Armored crusaders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Crusades involved severe violence against civilians, and honest history must include it. In JERUSALEM in 1099, the crusaders killed many Muslim and Jewish residents; sources on multiple sides record the massacre. And even before reaching the Holy Land, in the RHINELAND MASSACRES of 1096, groups of crusaders attacked Jewish communities in the Rhineland of Germany, killing thousands of Jews; some local bishops tried to shelter them and failed. Present these facts plainly and with respect for the victims - do not sensationalize or excuse them. The Jewish communities of the Rhineland and the Muslim and Jewish people of Jerusalem were real victims of this violence.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long run, the Crusades increased contact between Europe and the Islamic world. TRADE grew, and Europeans gained goods, KNOWLEDGE, and technologies - from spices and textiles to mathematics, medicine, and preserved classical learning that flowed through the Islamic world. This contact helped reshape Europe. But the consequences were not all positive: the wars also left lasting bitterness and mistrust among Christians, Muslims, and Jews that echoed for centuries. Present both sides of the ledger honestly.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key history skill. No word-for-word TRANSCRIPT of Urban's speech at Clermont survives. Chroniclers like FULCHER of Chartres, Robert the Monk, Baldric, and Guibert wrote their versions years later - several of them AFTER Jerusalem had already fallen in 1099. That means every account is a reconstruction, shaped by the writer and by knowing how the Crusade turned out, not a stenographic record. This does not make the speeches useless: they are strong evidence of how people understood and justified the Crusade, and of the arguments that seemed persuasive. Historians simply use them with care, comparing the different versions rather than trusting any one as exact.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the four takeaways. The big ideas: the First Crusade had mixed motives, not a single religious cause; it reached Jerusalem in 1099 at a terrible human cost; and the famous speech that launched it survives only as later reconstructions that historians must read critically. Keep the closing tone even-handed and respectful toward all the peoples in this story.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Today combines a cause (why the Crusade began), an analysis of motives (religious plus political/economic), a narrative (the march to Jerusalem and its violence), and a history skill (reading a reconstructed speech as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CRUSADE was a series of religious wars, called by the pope, in which European Christians tried to capture the Holy Land from Muslim control. The HOLY LAND was the region around Jerusalem, sacred to Christians, Muslims, and Jews alike. Because three faiths held the region sacred, control of it was deeply contested. The word 'crusade' comes from the cross that fighters wore. There were several Crusades over about two centuries; this lesson focuses on the First Crusade (1096-1099).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BYZANTINE EMPIRE was the Eastern Christian empire, centered on Constantinople. In the decades before the Crusade, the Muslim SELJUK TURKS took control of much of the Byzantine east and the Holy Land, including the region around Jerusalem. This was a frontier where Christian and Muslim empires met and shifted. Present this factually: the Seljuk Turks were an expanding power of their day, not villains. Their advance alarmed the Byzantine emperor and set the stage for his appeal to the West.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1095 the Byzantine emperor Alexios I sent an APPEAL to Pope Urban II, asking for Western soldiers to help fight the Seljuk Turks. Alexios wanted hired soldiers to recover lost land; he did not expect the massive armed movement that followed. Urban II saw an opportunity: he could aid Eastern Christians, perhaps heal the split between Eastern and Western Christianity, redirect the constant fighting among European knights outward, and expand the authority of the papacy. So the emperor's request became the spark that let Urban call Western knights to march east.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COUNCIL OF CLERMONT was a church meeting held in France in 1095. There, POPE URBAN II gave a famous speech calling on Western knights to stop fighting one another and instead march east to aid Eastern Christians and recover Jerusalem. Crowds are said to have shouted 'God wills it!' There is no word-for-word record of exactly what Urban said - several chroniclers wrote different versions years later. The next slide shows a medieval manuscript image of Urban preaching the Crusade.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public-domain medieval manuscript illumination of Urban II at the Council of Clermont. Give students a moment to see how medieval artists pictured the launching of the Crusade.
Reference labels (point to these chart features when teaching): Pope preaching; Crowd of knights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many people, the strongest reason to go was spiritual. An INDULGENCE was the pope's promise of remission of sins for those who joined the Crusade - a way to wipe out the penalty for one's sins. A PILGRIMAGE was a religious journey to a holy site, and the Crusade was framed as an armed pilgrimage to Jerusalem. For a medieval Christian who feared for their soul, the promise that going could count in place of all penance for their sins was enormously powerful. These religious motives were real and sincere - but, as the next slide shows, they were not the only motives.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Crusades had MIXED motives, not a single cause. Religious motives were real: winning an indulgence (remission of sins), aiding Eastern Christians, and recovering Jerusalem. But political, economic, and social motives mattered too. Younger knights who would not inherit land saw a chance to win land and wealth in the East. The pope gained greater power and authority. And Church leaders saw the Crusade as a way to redirect the constant violence of European knights outward, away from Christian lands. It is not accurate to say the Crusades were 'only religious' - the honest picture is a mix of devotion and worldly gain.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Crusades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Why Pope Urban II called the First Crusade in 1095, the mixed motives that drove it, and how we know.</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March to Jerusalem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Setting out (1096)</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Thousands of knights and common people set out east in 1096 on the First Crusade.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brutal journey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march covered thousands of miles, with hunger, disease, and heavy losses.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Nearing the goal</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After capturing Antioch, the crusaders pushed on toward the city of Jerusalem.</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The First Crusade set out in 1096 and marched roughly two thousand miles toward Jerusalem.</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Capture of Jerusalem, 1099</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1099 the crusaders besieged and captured the city of Jerusalem.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First Crusade had reached its main goal after three hard years.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When the city fell, the crusaders killed many Muslim and Jewish inhabitants.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Chroniclers on all sides described the killing as terrible and widespread.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crusaders set up Christian-ruled states in the Holy Land.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 1099 capture of Jerusalem reached the Crusade's goal - but it came with a massacre of the city's people.</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Siege of Jerusalem, 1099</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medieval manuscript illumination of the crusaders' siege and capture of Jerusalem in 1099: armored knights assaulting the walls of the holy city.">    </p:cNvPr>
          <p:cNvPicPr>
            <a:picLocks noChangeAspect="1"/>
          </p:cNvPicPr>
          <p:nvPr/>
        </p:nvPicPr>
        <p:blipFill>
          <a:blip r:embed="rId1"/>
          <a:stretch>
            <a:fillRect/>
          </a:stretch>
        </p:blipFill>
        <p:spPr>
          <a:xfrm>
            <a:off x="2872662" y="795528"/>
            <a:ext cx="3398676"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medieval manuscript pictures the crusaders' siege of Jerusalem in 1099.</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Violence and Its Victims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In Jerusalem, 1099</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crusaders killed many Muslim and Jewish residents.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Sources on multiple sides record the massacre.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Taking the city meant catastrophe for its people.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In the Rhineland, 1096</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On the way east, crusaders attacked Jewish communities.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These 1096 Rhineland massacres killed thousands of Jews.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Local bishops sometimes tried, and failed, to protect them.</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 Crusades brought severe violence - the 1099 Jerusalem massacre and the 1096 Rhineland massacres of Jews.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Consequences: Two Worlds in Contact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More trade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Crusades increased long-term trade between Europe and the Islamic world.</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Exchange of ideas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Europeans gained goods, knowledge, and technologies through this contact.</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Lasting bitterness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wars also left lasting mistrust among Christians, Muslims, and Jews.</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major long-term result was increased TRADE and exchange of KNOWLEDGE between Europe and the Islamic world.</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Do We Know? Reconstructing Urban's Speech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No word-for-word transcript of Urban's Clermont speech survives.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Chroniclers like Fulcher of Chartres wrote their versions years later.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Several of them wrote after Jerusalem had already fallen in 1099.</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 each account is a reconstruction, shaped by the outcome and the writer.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Historians still use these speeches as evidence of Crusade motives - with care.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Urban's speech survives only as later reconstructions, not a TRANSCRIPT - useful evidence, read with care.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First Crusade began with the Byzantine appeal and Urban's 1095 speech.</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Its motives were mixed: religious devotion AND land, wealth, and power.</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Crusaders took Jerusalem in 1099 - with massacres there and in the Rhineland.</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Urban's speech survives only as later reconstructions, used with care.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Byzantine appeal and Urban's 1095 speech launched the Crusade.</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the mixed motives: religious devotion AND worldly gain.</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march to Jerusalem in 1099 and its violent consequences.</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Urban's speech as a later reconstruction, not an exact transcript.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Were the Crusades?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Crusade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series of religious wars, called by the pope, in which European Christians tried to capture the Holy Land from Muslim control.</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Holy Land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region around Jerusalem, sacred to Christians, Muslims, and Jews, that the Crusades were fought to control.</a:t>
            </a:r>
            <a:endParaRPr lang="en-US" sz="155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CRUSADE was a pope-called religious war to capture the Holy Land from Muslim control.</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World Before the Crusades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Byzantine Empire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Eastern Christian empire, centered on Constantinople, bordering the Muslim world.</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Seljuk Turks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Muslim power that took much of the Byzantine east and the Holy Land in the 1070s-1090s.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contested Jerusalem</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Jerusalem, sacred to three faiths, sat inside this shifting frontier of empires.</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Muslim SELJUK TURKS took much of the Byzantine east and the Holy Land, alarming Eastern Christians.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Byzantine Appeal for Help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1095 the Byzantine emperor Alexios sent an appeal to Pope Urban II.</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asked for Western soldiers to help fight the Seljuk Turks in the east.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emperor wanted mercenaries; he did not expect a huge armed movement.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appeal gave the pope a reason to call Western knights to march east.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Urban saw a chance to help Eastern Christians and to unite a divided Europe.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 Byzantine emperor asked for soldiers - the pope turned that request into a full Crusade.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Pope Urban II at the Council of Clermont, 1095</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Council of Clermont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1095 church meeting in France where Pope Urban II called on Western knights to march east.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Pope Urban II</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pope who launched the First Crusade with his 1095 speech at the Council of Clermont.</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At the COUNCIL OF CLERMONT in 1095, POPE URBAN II called Western knights to march east.</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Urban II Calls the First Crusade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15th-century French manuscript illumination (Passages d'outremer) of the Council of Clermont: Pope Urban II preaching the First Crusade to a crowd of seated and standing nobles and clergy.">    </p:cNvPr>
          <p:cNvPicPr>
            <a:picLocks noChangeAspect="1"/>
          </p:cNvPicPr>
          <p:nvPr/>
        </p:nvPicPr>
        <p:blipFill>
          <a:blip r:embed="rId1"/>
          <a:stretch>
            <a:fillRect/>
          </a:stretch>
        </p:blipFill>
        <p:spPr>
          <a:xfrm>
            <a:off x="3338748" y="795528"/>
            <a:ext cx="246650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medieval manuscript pictures Urban II preaching the Crusade at Clermont.</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Urban's Promise: Indulgence and Pilgrimage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Indulgence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pope's promise of remission of sins (a spiritual reward) for those who went on Crusade.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Pilgrimage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 religious journey to a holy site; the First Crusade was framed as an armed pilgrimage to Jerusalem.</a:t>
            </a:r>
            <a:endParaRPr lang="en-US" sz="17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An INDULGENCE promised remission of sins - a powerful spiritual reason to take the cross.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They Went: Mixed Motives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Religious Motives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Win an indulgence: remission of sins.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Aid fellow (Eastern) Christians in need.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Recover Jerusalem and the Holy Land.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Political, Economic &amp; Social</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Land and wealth for landless younger knights.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Greater power and authority for the pope.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way to redirect knightly violence outward.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Crusades had MIXED motives - sincere religious devotion AND the pull of land, wealth, and power.</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Crusades</dc:title>
  <dc:subject>PptxGenJS Presentation</dc:subject>
  <dc:creator>More Lessons Less Planning</dc:creator>
  <cp:lastModifiedBy>More Lessons Less Planning</cp:lastModifiedBy>
  <cp:revision>1</cp:revision>
  <dcterms:created xsi:type="dcterms:W3CDTF">2026-07-27T16:42:54Z</dcterms:created>
  <dcterms:modified xsi:type="dcterms:W3CDTF">2026-07-27T16:42:54Z</dcterms:modified>
</cp:coreProperties>
</file>