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on the two-way idea: after 1492 the Atlantic became a two-way road for plants, animals, people, and diseases. The new foods and the disease catastrophe are one story, not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targets to preview the concept, the two-way map, and the misconception repair. The third target names the disease catastrophe on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the term precisely and stress the two-way flow. Preview both halves of the story at once: new foods and animals, and the diseases that devastated Native peoples.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engraving honestly: it was made in 1591 by a European artist who never saw Florida, working from another artist's drawings. It shows how Europeans pictured Native maize farming; it is not a photograph or eyewitness record. Treat the people as farmers growing a crop the world would later depend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the American side of the exchange in specific crops from the record. Maize, potatoes, and tomatoes are the named American crops that spread worldwide.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Complete the two-way map with the return flow named in the record: Old World crops and livestock became important in the New World. Name livestock and staple crops from the glossary categories.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heart of the misconception repair. The record is explicit: the exchange carried Old World diseases, above all smallpox, that killed a huge share of Indigenous Americans. Keep the tone documentary and respectful, never graphic.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let students leave with the 'fair swap' story. Give the accurate replacement: crops moved both ways, but disease made the exchange deeply unequal, and that catastrophe is central.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each definition to a claim students will use in the activity and quiz. These are the first five reference-guide terms.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last five reference-guide terms. Smallpox and epidemic anchor the disease half of the story; Old World and New World anchor the geography.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primary source. The 1493 letter is glowing about the American land and riches, but it describes only the New-World side. It says nothing about crops sent back or the diseases to 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critical reading. The letter is real evidence of the American side, but it is one-sided: no return flow, no disease, no Taino voice. Reading critically is different from dismissing the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 students to write the activity's final description. A precise account names crops in both directions, treats the Taino as people, and always includes the disease catastrophe.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returning to the essential question and asking students for one precise description that pairs the new foods with the disease catastrophe.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Columbian Exchange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foods, animals, and diseases crossed the Atlantic both ways after 1492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11940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940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what the Columbian Exchange was and that it moved in two directions.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21137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26037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26037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21137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what crossed each way between the Old and New Worlds.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35234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40134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40134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35234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disease catastrophe and why the exchange was not fair.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was the Columbian Exchange?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Columbian Exchange moved plants, animals, people, and diseases after 1492.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moved in two directions across the Atlantic Ocean, not just one.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Old World was Europe, Africa, and Asia; the New World was the Americas.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Foods and farm animals crossed both ways and reshaped diets everywhere.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also carried diseases that devastated Indigenous Americans.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The exchange flowed both ways - and it was not a fair or even trade.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later European engraving of Native farming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A 1591 European engraving showing Native people in Florida working the soil and dropping seeds of maize and beans into rows; a later artistic depiction, not a photograph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4939" y="795528"/>
            <a:ext cx="5194123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Bry engraving of Florida people planting maize and beans, 1591.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crossed from the Americas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Maize (corn)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Maize, also called corn, was a grain first grown by Native Americans.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Potatoes and tomatoes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Potatoes and tomatoes also came from the Americas.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 the world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American crops became important staple crops around the world.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'staple' means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staple crop is a basic food people eat in large amounts.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Maize, potatoes, and tomatoes are American crops that fed the world.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crossed to the Americas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return, Old World crops and animals crossed to the Americas.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World livestock included cattle, pigs, horses, sheep, and goats.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Livestock are farm animals raised for food and work.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World staple crops such as wheat and rice also took hold.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two-way flow is what makes it an exchange, not a one-way gift.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Old World livestock and crops reshaped farming in the Americas.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exchange also carried disease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also crossed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exchange did not only move foods; it also moved diseases.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World diseases, above all smallpox, spread to the Americas.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it was so deadly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Taino and other Native peoples had never faced these diseases.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diseases caused epidemics that killed millions of Indigenous people.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epidemic is a disease that spreads quickly to many people at once.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Smallpox and other diseases killed a huge share of Indigenous Americans.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 a fair or even trade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common but wrong idea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Columbian Exchange was a fair, mostly good swap of new foods.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came out ahead.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the evidence shows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crops and animals did move both ways and changed diets.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Old World diseases killed a huge share of Indigenous Americans.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catastrophe is central to the story, not a footnote.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Always pair the new-crops story with the disease catastrophe.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Exchange and place vocabulary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Columbian Exchange: The transfer of plants, animals, people, and diseases between the Americas and the rest of the world after 1492.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Espanola (Hispaniola): The Caribbean island (today Haiti and the Dominican Republic) that Columbus described in his 1493 letter.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Taino: The Indigenous people of the Caribbean islands whom Columbus first encountered.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maize: Corn; a grain first grown by Native Americans that spread around the world after 1492.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staple crop: A basic food people eat in large amounts, such as potatoes, wheat, rice, or maize.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These terms name the exchange, the island, the people, and the food.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Animals, disease, and world vocabulary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livestock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 animals such as cattle, pigs, horses, sheep, and goats.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smallpox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deadly Old World disease that spread to the Americas and killed millions of Indigenous people.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epidemic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disease that spreads quickly to many people in the same area at the same time.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Old World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Europe, Africa, and Asia - the lands connected to one another before 1492.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New World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Americas, as Europeans called them after 1492.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These terms name the animals, the disease, and the two halves of the world.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Columbus's 1493 letter: the American side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1493, Columbus wrote a letter about the islands for the Spanish court.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described Espanola as fertile and rich for planting and raising cattle.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marveled at tall evergreen trees, palms, honey, fruit, and singing birds.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wrote that the islands held mines of gold and other metals.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letter shows only the American side of what became a two-way exchange.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The 1493 letter shows one side - the Americas - not the return flow or the disease.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Reading the letter critically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perspective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letter is useful evidence, but it gives only Columbus's perspective.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return flow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shows the American plants and riches, not the crops sent back.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on disease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says nothing about the diseases that would devastate the Taino.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Claiming the land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letter, Columbus claims he took possession of the islands for Spain.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A source can be valuable and still show only one side.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Building a precise description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Facts: name specific crops or animals that crossed the ocean.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Directions: show the exchange moved both ways, not one.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People: describe the Taino as people, not as scenery.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Disease: always include the smallpox catastrophe, not just new foods.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Fairness: make clear the exchange was not fair or even.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A precise account pairs the new foods with the disease catastrophe.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320040" y="1053275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05327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7" name="mllp_textfit_body"/>
          <p:cNvSpPr/>
          <p:nvPr/>
        </p:nvSpPr>
        <p:spPr>
          <a:xfrm>
            <a:off x="777240" y="704088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exchange moved plants, animals, people, and diseases both ways after 1492.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" y="2117408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2117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0" name="mllp_textfit_body"/>
          <p:cNvSpPr/>
          <p:nvPr/>
        </p:nvSpPr>
        <p:spPr>
          <a:xfrm>
            <a:off x="777240" y="1768221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Maize, potatoes, and tomatoes came from the Americas; livestock came back.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0040" y="3181541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3181541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3" name="mllp_textfit_body"/>
          <p:cNvSpPr/>
          <p:nvPr/>
        </p:nvSpPr>
        <p:spPr>
          <a:xfrm>
            <a:off x="777240" y="2832354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World diseases like smallpox killed a huge share of Indigenous Americans.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20040" y="4245674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424567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6" name="mllp_textfit_body"/>
          <p:cNvSpPr/>
          <p:nvPr/>
        </p:nvSpPr>
        <p:spPr>
          <a:xfrm>
            <a:off x="777240" y="3896487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Columbus's 1493 letter shows only the American side of a two-way exchange.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Columbian Exchange</dc:title>
  <dc:subject>PptxGenJS Presentation</dc:subject>
  <dc:creator>More Lessons Less Planning</dc:creator>
  <cp:lastModifiedBy>More Lessons Less Planning</cp:lastModifiedBy>
  <cp:revision>1</cp:revision>
  <dcterms:created xsi:type="dcterms:W3CDTF">2026-09-07T19:51:09Z</dcterms:created>
  <dcterms:modified xsi:type="dcterms:W3CDTF">2026-09-07T19:51:09Z</dcterms:modified>
</cp:coreProperties>
</file>