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through-line: in November 1532 a small Spanish force seized the Inca emperor Atahualpa in the square at Cajamarca. Pizarro boasted that so few had conquered so much. The lesson asks students to test that boast - was it technology, or a surprise ambush amid an Inca civil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targets to preview the march to Cajamarca, the eyewitness source, and the misconception repair. The third target names the ambush, the Inca civil war, and smallpox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setting before the primary source. The Inca ruled a vast empire along the Andes; Atahualpa was emperor in 1532; the empire had just been divided by a civil war. Keep the tone respectful and factual.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painting honestly: it was made in 1845-46 by John Everett Millais, more than three hundred years after 1532. It is a dramatized 19th-century history painting, not a photograph or eyewitness record. Use it only for recognition of the scene, and note that a Victorian painter imagined the moment for a European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Pizarro and the conquistadors and set the departure date from the record: September 24, 1532. The Spanish marched inland to Cajamarca, where Atahualpa was camped with his army after the civil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context is essential to the misconception repair. An ongoing civil war between the brothers Atahualpa and Huascar had divided and weakened the Inca empire. Pizarro arrived at a moment of weakness he could exploit.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seizure in order from the record: Atahualpa entered in a litter (F3); friar Valverde approached with an interpreter (F4); Valverde offered a holy book that Atahualpa examined and threw down (F2); Pizarro seized him by the arm crying 'Santiago' (F1) as hidden soldiers rushed the square. Present it as a planned ambush, stated factually, never celebrated.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misconception repair. State plainly that technology alone did not decide the conquest. Name all four factors completely and in order: the surprise ambush, the capture of the emperor, the Inca civil war, and the later smallpox epidemic. Keep the tone documentary.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each definition to a claim students will use in the activity and quiz. These are the first five reference-guide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last five reference-guide terms. Huascar anchors the civil-war context; ambush anchors the seizure; ransom names what Atahualpa paid after his capture.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critical reading. Xerez was Pizarro's own secretary and an eyewitness, writing in 1534, so his account gives the Spanish side. Pizarro's boast that 'so few' conquered great kingdoms is self-justification, not neutral fact - read it as the conqueror's own words, and notice what it leaves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students to write the activity's final account. A precise account sets the scene, describes the ambush and the November 16, 1532 seizure, uses one Xerez detail, names all four decisive factors, and treats Xerez as the conquerors'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essential question and asking students for one precise account that names the ambush, the civil war, and smallpox, not technology alone. Note that after his capture Atahualpa paid a great ransom of gold and silver.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Capture of Atahualpa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Pizarro, Cajamarca, and how a small Spanish force seized the Inca emperor in 1532</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Pizarro and the conquistadors were and how they reached Atahualpa.</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happened at Cajamarca on November 16, 1532, using Xerez's account.</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Spanish did not win by technology alone; other factors were decisive.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Inca Empire and Atahualpa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Inca ruled a great empire in the Andes before the Spanish arrived.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Atahualpa was the Inca emperor when the Spanish reached his lands in 1532.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empire stretched across the Andes of western South America.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Its wealth in gold and silver drew Spanish conquistadors toward its lands.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1532 the empire was weakened by a civil war between two royal brothers.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Inca ruled a vast Andean empire, and Atahualpa was its emperor in 1532.</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later painting of the seizure of Atahualpa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9th-century oil painting dramatizing the moment Spanish soldiers seize the Inca emperor Atahualpa in the square at Cajamarca; a later imagined scene, not a photograph or eyewitness record.">    </p:cNvPr>
          <p:cNvPicPr>
            <a:picLocks noChangeAspect="1"/>
          </p:cNvPicPr>
          <p:nvPr/>
        </p:nvPicPr>
        <p:blipFill>
          <a:blip r:embed="rId1"/>
          <a:stretch>
            <a:fillRect/>
          </a:stretch>
        </p:blipFill>
        <p:spPr>
          <a:xfrm>
            <a:off x="2203032" y="795528"/>
            <a:ext cx="473793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Pizarro Seizing the Inca of Peru, John Everett Millais, 1845-46.</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Pizarro reaches Cajamarca (1532)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was Pizarro</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Francisco Pizarro was the Spanish conquistador who led the conquest of the Inca Empire.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a conquistador was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conquistador was a Spanish soldier-explorer who conquered lands in the Americas for Spain.</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Setting out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Pizarro's expedition set out from its settlement in search of Atahualpa on September 24, 1532.</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Reaching Cajamarca</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Spanish marched inland to Cajamarca, a northern Andean town, where Atahualpa was camped with his army.</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Francisco Pizarro, a Spanish conquistador, led a small force to Cajamarca in 1532 in search of Atahualpa.</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empire divided: the Inca civil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divided empire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Just before the Spanish arrived, the Inca were divided by a civil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set two royal brothers, Atahualpa and Huascar, against each other.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rival brothers fought for control of the Inca throne.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war left the empire divided and exhausted.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Pizarro arrived at a moment of Inca weakness, not strength.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A civil war between Atahualpa and Huascar had divided and weakened the Inca when Pizarro arrived.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ambush at Cajamarca (November 16, 1532)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Atahualpa entered the square in a litter adorned with gold and silver.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friar Vicente de Valverde approached the emperor with an interpreter.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Valverde offered Atahualpa a holy book, which the Inca examined and threw down.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Pizarro seized Atahualpa by the arm, crying 'Santiago,' the Spanish war cry.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Hidden Spanish soldiers rushed the square in a surprise attack, an ambush.</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 seizure of Atahualpa on November 16, 1532 was a planned surprise ambush, not a battle fought in the open.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technology alone: why the Inca fell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common but wrong idea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tiny Spanish force beat the Inca purely because of steel, guns, and horses.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Superior technology alone toppled the empire.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evidence shows: four factors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First: a surprise ambush let a small force seize the emperor.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Second: capturing Atahualpa cut off the empire's leadership at once.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Third: the Inca were already divided by their civil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Fourth: a later smallpox epidemic devastated the Inca population.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Not technology alone - the ambush, the captured emperor, the civil war, and smallpox were decisive.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People and place vocabulary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Inca</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people and empire that ruled the Andes of western South America before the Spanish arrived.</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Atahualpa</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Inca emperor captured by Pizarro at Cajamarca in 1532.</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Cajamarca (Caxamalca)</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northern Andean town where Pizarro ambushed and seized Atahualpa.</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Francisco Pizarro</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Spanish conquistador who led the conquest of the Inca Empire.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conquistador</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Spanish soldier-explorer who conquered lands in the Americas for Spain.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the people, their emperor, the town, the Spanish leader, and what a conquistador was.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Conquest and capture vocabulary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litter</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covered seat carried on bearers' shoulders, used to carry the Inca emperor.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friar</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member of a Catholic religious order; Vicente de Valverde offered Atahualpa a holy book.</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ransom</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payment demanded to free a prisoner; Atahualpa later filled a room with gold and silver.</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Huascar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Atahualpa's brother; their civil war weakened the Inca just before the Spanish came.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ambush</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surprise attack from a hidden position, as the Spanish used to seize Atahualpa.</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These terms name how Atahualpa traveled, who offered the book, the ransom, the rival brother, and the ambush.</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Xerez as a source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Whose account is this?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Francisco de Xerez was Pizarro's own secretary and an eyewitness at Cajamarca.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wrote the True Relation of the Conquest of Peru in 1534.</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conquerors' perspective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account gives the Spanish side, not the Inca experience.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Pizarro's boast that 'so few' conquered great kingdoms is self-justification.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leaves out the ambush, the civil war, and the disease behind the victory.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Xerez wrote as Pizarro's secretary, so his account and Pizarro's boast give the conquerors' perspective, not neutral fact.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a precise account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Setting: name the Inca empire, the emperor Atahualpa, and Cajamarca in 1532.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Event: the surprise ambush and seizure of Atahualpa on November 16, 1532.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Evidence: use one detail from Xerez's eyewitness account.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Causes: the ambush, the captured emperor, the civil war, and smallpox.</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Perspective: treat Xerez and Pizarro's boast as the conquerors' side.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A precise account names the ambush, the civil war, and smallpox, never technology alone.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Inca ruled a vast Andean empire; Atahualpa was its emperor in 1532.</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 November 16, 1532, Pizarro's force seized Atahualpa in a surprise ambush.</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Technology alone did not defeat the Inca - ambush, civil war, and smallpox did.</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Xerez was Pizarro's secretary, so his account gives the conquerors' side.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Capture of Atahualpa</dc:title>
  <dc:subject>PptxGenJS Presentation</dc:subject>
  <dc:creator>More Lessons Less Planning</dc:creator>
  <cp:lastModifiedBy>More Lessons Less Planning</cp:lastModifiedBy>
  <cp:revision>1</cp:revision>
  <dcterms:created xsi:type="dcterms:W3CDTF">2026-07-27T16:55:54Z</dcterms:created>
  <dcterms:modified xsi:type="dcterms:W3CDTF">2026-07-27T16:55:54Z</dcterms:modified>
</cp:coreProperties>
</file>