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students: should the federal government tax someone's WEALTH (what they own) or only their INCOME (what they earn)? Take a quick show of hands. Then preview the punchline: every modern proposal to tax billionaires runs into the same three problems - measurement, capital flight, and a constitutional question about whether Congress can even do it without an amendment.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Tell students they will leave able to name the Warren and Sanders plans, explain the buy-borrow-die strategy, and identify at least two implementation challenges that have killed wealth tax proposals so far.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starting point of every wealth-tax debate is the same fact: U.S. wealth is heavily concentrated AND the federal tax code mainly taxes income, not wealth. So even high-income tax rates leave most billionaire net worth untouched. Set up the chart on the next slide to make the concentration visible. Key terms (Reference Guide): INCOME TAX = a tax on the wages, profits, and investment returns a household earns each year, the main federal tax most households pay. NET WORTH = the total value of everything you own (home, savings, stocks, businesses) minus everything you owe, the base for a wealth tax. EFFECTIVE TAX RATE = the percentage of a household's total income actually paid in federal tax; at the very top this rate can fall below what middle-income households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point to the bars. Ask: what would Warren's wealth tax actually owe on Musk's ~$240B? Apply the tiered plan: 2% on the first ~$950M (the $50M-to-$1B band) is about $19M, PLUS 6% on the ~$239B above $1B is about $14.34B. Total approximately $14.36B per year. (An earlier flat 2% x $240B estimate of about $4.8B undercounts because it ignored Warren's 6%-above-$1B bracket - that flat-rate version is NOT Warren's actual plan.) Use this to make Warren's tiered structure concrete BEFORE walking into the proposals on slide 5. The activity answer key A3-Q2 lands on the same ~$14.36B figure.
Reference labels (point to these chart features when teaching): Musk ~$240B (highest); Buffett ~$133B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threshold ($50M Warren, $32M Sanders) - this is the most-missed quiz point. Stress that these plans hit only the top 0.1%; they are not on most working families. Both estimates come from Berkeley economists Emmanuel Saez and Gabriel Zucman.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Buffett Rule is NOT a wealth tax - it is a minimum income tax. Many students will conflate them. Stress the distinction: Buffett Rule taxes INCOME at a higher minimum rate; Warren/Sanders tax WEALTH directly. The Buffett Rule is an easier sell politically because it works inside the existing income tax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innovation in the 2024 White House proposal is taxing UNREALIZED capital gains. Under current law, you only owe capital gains tax when you SELL an asset. Billionaires never sell - they borrow against the asset instead. The 2024 minimum would tax the paper gains anyway. This is what makes it politically explosive (and constitutionally questionable). Key term (Reference Guide): UNREALIZED CAPITAL GAINS = the increase in value of an asset you still own (like stock that has gone up) but have not yet sold; under current law these are not taxed.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BUY-BORROW-DIE is the backbone of billionaire tax avoidance. ProPublica's 2021 reporting on leaked IRS data showed Bezos paid $0 federal income tax in 2007 and 2011; Musk paid $0 in 2018 - all legal. Walk students through each step. The reform conversation only makes sense once they grasp the mechanism. Set up the next chart, which shows the resulting effective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left to right. The bottom decile pays a low effective rate (mostly payroll tax), middle deciles pay the highest effective rate (~12-15%), then the curve drops at the very top because wealthy households pay the 23.8% capital gains rate, not the 37% wage rate. Buffett's point is visible right here.
Reference labels (point to these chart features when teaching): Top 0.01% ~8%; Middle decile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practical objections you will hear from economists who oppose wealth taxes - even ones who agree with the goal. The European experience is the strongest evidence: France, Germany, Sweden, and others tried wealth taxes and dropped them when collection costs ate up the revenue. Spain, Norway, and Switzerland still have one. Students should weigh this evidence in Activity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LEGAL reason most economists treat wealth taxes as an open question even setting aside policy debates. The 16th Amendment authorized INCOME taxation. A wealth tax taxes PROPERTY. The Supreme Court has not directly ruled, but Moore v. United States in 2024 narrowed the path. If a wealth tax passed today, it would face immediate constitutional challenge. The Buffett Rule and 2024 minimum (both technically income taxes) would face less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Connect back to learning targets. Ask: which of these surprised you the most? Then point at the activity (the senator's policy memo). Students will recommend ONE proposal and defend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Billionaire Tax Debate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Wealth Tax Proposals, Loopholes, and the Constitutional Question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recent wealth tax and billionaire tax proposals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tax incidence analysis to wealth tax debates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practical and constitutional implementation challenges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People Propose Taxing the Very Rich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Concentration Problem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1% holds about 30% of all U.S. wealth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800 U.S. billionaires held ~$5.5T in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Wealth gap widened during 2020-2024 stock boom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Existing income tax barely touches stored wealth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Rate Mismatch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statutory rate is 37 percent on wages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Long-term capital gains capped at 23.8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Top-400 effective tax rate is just 8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Working families often pay 15 to 25 percent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Most billionaire wealth is in stocks, not paychecks - so income tax misses it.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Top 10 U.S. Billionaires Net Worth (2024)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net worth of the ten wealthiest Americans in 2024 in billions of dollars. Elon Musk leads at about 240 billion, followed by Jeff Bezos at about 200 billion, Larry Ellison at about 175 billion, Mark Zuckerberg at about 170 billion, Larry Page at about 145 billion, Sergey Brin at about 140 billion, Warren Buffett at about 133 billion, Steve Ballmer at about 121 billion, Bill Gates at about 116 billion, and Michael Bloomberg at about 96 billion.">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Each bar is one person's NET WORTH in billions of dollars.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Warren's 2% / Sanders's 8% Plans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Warren wealth tax (2019)</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 annual tax on net worth above $50 million; 6% above $1 billion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Sanders wealth tax (2019)</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Sliding 1% to 8% on net worth above $32 million (married); top rate above $10B</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Estimated revenue (Warren)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$2.6 trillion over 10 years (Saez/Zucman)</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Estimated revenue (Sanders)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$4.4 trillion over 10 years (Saez/Zucman)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Households affected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75,000 (Warren) or 180,000 (Sanders) - top 0.1% only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Both plans target net worth, not income - that is what makes them WEALTH taxes.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Buffett Rule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Named for Warren Buffett's 2011 op-ed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Buffett: my secretary pays a higher rate than I do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Proposed: 30% MINIMUM federal tax on $1M+ incomes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Targets the gap between wage and capital-gains rates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Applies to INCOME, not wealth (easier to enforce)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Introduced multiple times since 2012; never passed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Buffett's effective tax rate was about 17% in 2010, lower than his secretary's 36% rate.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2024 Billionaire Minimum Income Tax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Who</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Households worth at least 100 million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0.01 percent of taxpayers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Roughly 8,000 U.S. households</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Rate</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25 percent MINIMUM federal tax</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On TOTAL income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Includes UNREALIZED gains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Revenue</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500 billion over 10 years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Treasury 2024 estimate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Did not become law</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2024 plan attacks unrealized gains - the loophole that lets billionaires defer taxes for life.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Billionaires Actually Avoid Taxes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BUY assets</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Hold stocks, real estate, and businesses that grow in value over decades</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Skip the sale</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Never sell - so no taxable capital gain is ever triggered</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BORROW against assets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Banks lend at 2-5% against stock holdings; loans are NOT income, so not taxed</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Live on the loans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Pay all expenses with borrowed dollars at low interest</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5: DIE and reset</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Heirs inherit assets at stepped-up basis - the lifetime gains are erased tax-free</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Real Talk: This is BUY-BORROW-DIE - completely legal under current U.S. tax law.</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Effective Tax Rate Paid by Income Decile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effective federal tax rates paid by U.S. income groups in 2024. The bottom decile pays about 4 percent (mostly payroll tax), the second pays about 6 percent, the third about 8 percent, the fourth about 10 percent, the fifth about 12 percent, the sixth about 13 percent, the seventh about 14 percent, the eighth about 15 percent, the ninth about 17 percent, and the tenth (top 10 percent) about 22 percent. The very top - the top 0.01 percent - drops back down to about 8 percent because most of their income is in lightly taxed long-term capital gain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top 0.01% effective rate drops below middle-decile rates.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Implementation Challenges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Valuation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How do you price a private business or art collection every year?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Capital flight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Wealthy households may move themselves or assets abroad to escape the tax</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Liquidity</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Owing 2% of $50B in cash means selling stock - which can move markets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Compliance cost</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IRS would need teams of asset valuers; cost estimates run $100M to 500 million per year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European track record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12 European countries had wealth taxes in 1990; only 3 still do (collection problems)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Most European wealth taxes were repealed because revenue was lower than expected.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Constitutional Question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Article I, Section 9: direct taxes must be apportioned by state population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16th Amendment (1913) authorizes income taxes without apportionment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Wealth tax is arguably a DIRECT tax on property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so, Congress would need a NEW constitutional amendment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2024 Moore v. United States case did NOT settle the question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Most legal scholars: untested but litigation-likely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Even if Congress passes a wealth tax, it could be struck down in court.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Warren (2%/6%) and Sanders (1-8%) tax NET WORTH above $32M-$50M</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Buffett Rule and 2024 minimum tax target INCOME, not wealth - easier to pass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Buy-borrow-die lets billionaires legally avoid most income tax</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Top 0.01% effective tax rate is about 8-10%, below middle-decile rates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Capital flight + constitutional questions have stopped every U.S. wealth tax</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Billionaire Tax Debate</dc:title>
  <dc:subject>PptxGenJS Presentation</dc:subject>
  <dc:creator>More Lessons Less Planning</dc:creator>
  <cp:lastModifiedBy>More Lessons Less Planning</cp:lastModifiedBy>
  <cp:revision>1</cp:revision>
  <dcterms:created xsi:type="dcterms:W3CDTF">2026-06-11T21:17:28Z</dcterms:created>
  <dcterms:modified xsi:type="dcterms:W3CDTF">2026-06-11T21:17:28Z</dcterms:modified>
</cp:coreProperties>
</file>