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what they already picture when they hear the Battle of Britain. Most will name planes; the lesson adds radar, civilians, and the American response.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use this exact table again in Activity Part 3. Do not solve the arithmetic for them here; just make sure they can read the rows.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middle card is the argument of the slide: the decision that was meant to break Britain is the decision that saved Fighter Command.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Blitz is short for Blitzkrieg, lightning war, but the London campaign was the opposite of lightning: it was slow and grinding.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which of these four jobs they would have wanted. Evacuation splits a class fast, which is a useful discussion.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Hold both facts together: Americans wanted Britain to win AND wanted to stay out. Roosevelt's whole policy lives in that gap.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the destroyer deal is a trade, not a gift. That framing is exactly what made it politically survivable.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read five passages from this broadcast in Activity Part 4. Flag that now so the Activity feels like a continuation, not a new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plainly that this photograph is from an earlier fireside chat in 1937, not from December 1940. It shows the format Roosevelt used, not the night itself.
Reference labels (point to these chart features when teaching): Network microphones; Speaking from a desk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closes the American half of the lesson. The Blitz was still going on while Congress debated Lend-Lease.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quote aloud twice, once flat and once as a broadcast. Students hear the difference a national radio audience makes.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targets four and five are about the United States. Half this lesson is about a country that had not yet entered the war.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which takeaway they would defend in Activity Part 5. Their verdict paragraph is easier once they have picked a side out loud.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Channel is the hinge of the whole lesson: it is narrow enough to cross and wide enough to defend, which is why the air battle happened at 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three words are the frame for everything that follows. Have students say each one aloud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home-ground advantage is the point students most often miss. Losing an aircraft and losing a trained crew are two different costs.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Without radar the RAF would have had to fly constant patrols and would have burned out. Radar let a smaller force fight a bigger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second and third rows together. The change of target on September 7 is the turning point of the battle.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slide is the photograph of these men. Do not rush past it; give the class thirty silent seconds with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class thirty seconds of silence with the photograph, then ask how old these men look. Most were in their early twenties.
Reference labels (point to these chart features when teaching): Flying kit still on; Waiting for the scramble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Battle of Britain</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The Summer Britain Held the Sky</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Battle by the Numbers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Measure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Figure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Date or period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German aircraft lost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1,900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July 10 - October 31, 1940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RAF fighters lost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July 10 - October 31, 1940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Fighter Command aircrew killed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540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July 10 - October 31, 1940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British fighters built each month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470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Summer 1940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German fighters built each month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175</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Summer 1940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Britain replaced its fighters faster than Germany could, which mattered as much as the fighting.</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Blitz Begins: September 7, 1940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September 7, 1940</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Nearly 350 German bombers struck the London docks.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Fires burned along the Thames through the night.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London was then bombed for 57 nights in a row.</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Why Cities?</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Hitler wanted to break British civilian morale.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RAF airfields got a break from constant attack.</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Fighter Command repaired runways and rested crews.</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Cost</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About 43,000 civilians died, September 1940 to May 1941.</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More than a million London homes were damaged.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Coventry, Liverpool and Glasgow were hit hard too.</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The Blitz targeted civilians on purpose. Treat these numbers as people, not statistics.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Blitz in Three Words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Blitz</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German bombing campaign against London and other British cities from September 1940</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Air-Raid Shelter</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reinforced space, from a back-garden Anderson shelter to an Underground platform</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Blackout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rule that no light could show at night so bombers could not find their targets</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About 150,000 Londoners slept in Underground stations on the busiest nights.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Living Through the Raids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Fit the blackout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No light could show after dark, so windows were covered every evening</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Take cover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Families used back-garden shelters, street shelters, or Underground platforms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Evacuate the children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Hundreds of thousands of city children were sent to families in the countryside</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Clear up and carry on</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Air Raid Precautions wardens, fire watchers, and rescue crews worked through every raid</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Britain kept factories, schools, and shops running through the Blitz, which was part of the point.</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America Watches, 1940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1940 most Americans wanted to stay out of the war.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Cash-and-carry let Britain buy American arms, but only for cash up front.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Roosevelt won a third term in November 1940.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Britain was running out of dollars to pay for supplies.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Roosevelt looked for ways to help without sending troops.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Polls in 1940 showed most Americans wanted Britain to win but did not want to fight.</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American Debate in Three Words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Isolationism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belief that the United States should stay out of wars fought outside the Americas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Destroyers-for-Bases Deal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September 1940 trade of fifty old American destroyers for leases on British bases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Neutrality Acts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1930s laws that barred arms sales to countries at war, until a 1939 revision allowed cash-and-carry purchases</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destroyer deal was an executive agreement, so it did not need a vote in Congress.</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Fireside Chat of December 29, 1940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Roosevelt spoke to the nation by radio on December 29, 1940.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About 59 percent of American radio listeners heard the broadcast.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argued that helping Britain was the way to stay out of war.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promised weapons, not an American army in Europe.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called the United States the great arsenal of democracy.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 fireside chat was Roosevelt speaking plainly by radio, as if to one family at a time.</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Roosevelt at the Fireside Chat Microphones, 1937</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1937 photograph: Franklin D. Roosevelt sits at a desk in front of a heavy curtain, smiling toward a cluster of four upright radio microphones, with an open folder, a water pitcher, and a desk lamp on the desk.">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1937, not 1940.</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From Arsenal to Lend-Lease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Arsenal of Democracy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Roosevelt's phrase for an America that supplies weapons to the nations fighting the Axis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Lend-Lease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March 1941 law that let the United States lend or lease war supplies to Britain</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Ships and planes cross the Atlantic</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American aircraft, tanks, food, and fuel reached Britain without cash payment up front</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Britain keeps fighting</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Supplied from across the ocean, Britain stayed in the war through 1941 and beyond</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Roosevelt argued that supplying Britain was the cheapest way to keep war away from America.</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Roosevelt Names America's Job</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We must be the great arsenal of democracy. For us this is an emergency as serious as war itself.</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Franklin D. Roosevelt, fireside chat, December 29, 1940</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Roosevelt spoke three months after the Blitz began, with Britain short of ships, planes, and dollars.</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You will read a longer passage from this same broadcast in Activity Part 4.</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Germany had to beat the RAF before it could invade Britain.</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radar and Fighter Command helped Britain hold the sky in 1940.</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the Blitz was and how British civilians lived through it.</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steps the United States took to support Britain in 1940 and 1941.</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Roosevelt's 1940 fireside chat as evidence about American policy.</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Germany had to win the sky before it could invade Britain, and it never did.</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Radar and Fighter Command let a smaller air force fight a bigger one.</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Switching to bomb cities on September 7, 1940 gave the RAF time to recover.</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Blitz killed about 43,000 civilians by May 1941 without breaking Britain.</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Roosevelt answered with the Destroyers-for-Bases Deal and then Lend-Lease.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Britain Stands Alone, June 1940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France surrendered to Germany on June 22, 1940.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Britain was the last major power in western Europe still fighting.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Hitler needed Britain to surrender or be invaded.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English Channel is only 21 miles wide at its narrowest point.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Royal Navy was far stronger than Germany's surface fleet.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Germany could not risk crossing the Channel while British planes could attack the barges.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Air War in Three Words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Luftwaffe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Germany's air force, which attacked Britain from July 1940 to win control of the sky</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Royal Air Force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Britain's air force, whose fighter pilots defended the island through the summer of 1940</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Operation Sea Lion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Germany's plan to invade Britain by sea, postponed in September 1940 and never carried out</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Sea Lion was postponed on September 17, 1940 and was never carried out.</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Germany Had to Win the Sky First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Germany Needed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Control of the sky over the Channel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RAF airfields and radar knocked out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Barges able to cross without air attack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quick British surrender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Britain Had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Radar warning of every incoming raid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Home ground: shot-down pilots flew again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Aircraft factories still building fighters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Royal Navy guarding the Channel</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 German pilot shot down over Kent was captured; a British pilot could be flying again that afternoon.</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Britain's Hidden Advantage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Radar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system that bounced radio waves off aircraft so defenders could track raids before seeing them</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Fighter Command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RAF branch that tracked incoming raids and decided which squadrons to send up</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Chain Home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line of radar stations along Britain's south and east coasts</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Radar turned air defence from guesswork into a system that put fighters in the right place.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Four Phases of the Battle, 1940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Phase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Dates in 1940</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German target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Channel battles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July 10 - August 12</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Ships and ports in the Channel</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Attacks on airfields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August 13 - September 6</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RAF airfields and radar stations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Blitz on London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September 7 - October 31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London docks, homes, and factories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Night raids on cities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November 1940 - May 1941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Industrial cities across Britain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Britain dates the Battle of Britain from July 10 to October 31, 1940.</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Flew for Fighter Command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About 3,000 aircrew flew for RAF Fighter Command in 1940.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Roughly one in five came from outside Britain.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Polish, Czech, Canadian and New Zealand pilots all flew.</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Pilots often flew four or five sorties in a single day.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Ground crews refuelled and rearmed a fighter in minutes.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No. 303 Polish Squadron claimed more German aircraft than any other RAF squadron in the battle.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No. 19 Squadron RAF, September 1940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1940 photograph: about a dozen Royal Air Force aircrew in uniform and flying kit stand talking in a loose group on a dirt airfield track, with a curved Nissen hut and an open-sided hangar behind them and two dogs among the men.">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between sorties.</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Battle of Britain</dc:title>
  <dc:subject>PptxGenJS Presentation</dc:subject>
  <dc:creator>More Lessons Less Planning</dc:creator>
  <cp:lastModifiedBy>More Lessons Less Planning</cp:lastModifiedBy>
  <cp:revision>1</cp:revision>
  <dcterms:created xsi:type="dcterms:W3CDTF">2026-07-27T12:20:21Z</dcterms:created>
  <dcterms:modified xsi:type="dcterms:W3CDTF">2026-07-27T12:20:21Z</dcterms:modified>
</cp:coreProperties>
</file>