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in the summer of 1789, how did French people go from being subjects who had to obey a king to being citizens with rights? Preview the answer: the storming of the Bastille on July 14 was the flashpoint, and the Declaration of the Rights of Man in August set out the new rights of every citizen.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the National Assembly and the Tennis Court Oath, the storming of the Bastille, the content of the Declaration, the shift from subjects to citizens, and the big picture of natural rights and popular sovereignty replacing privilege.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June 1789, the Third Estate broke away from the Estates-General and declared itself the National Assembly. Its members claimed to speak for the whole French nation, not just one estate. This was a bold challenge to the king's power, and it turned a meeting about taxes into the start of a political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king locked the National Assembly out of its usual meeting hall, so the members gathered on a nearby indoor tennis court. There they swore the Tennis Court Oath, vowing not to break up until France had a new constitution. The oath showed they would not back down to the 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summer of 1789, bread prices were high and many people in Paris were hungry. Rumors spread that the king was gathering soldiers near Paris, and people feared he would use force to crush the National Assembly. Crowds looked for weapons to defend themselves, and the city was tense and ready to explode.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Bastille was an old stone fortress in Paris used as a royal prison and an armory. Kings had jailed people there without a fair trial, so to many people the Bastille was a symbol of royal tyranny. It also held gunpowder the crowd wanted, and attacking it meant attacking the king's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14, 1789, an angry crowd marched to the Bastille, wanting the gunpowder stored inside. The guards refused to open the gates, and fighting broke out. After a violent battle, the crowd captured the Bastille. The fall of the Bastille was the flashpoint of the French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1789 painting by Jean-Pierre Houel showing the storming of the Bastille. It shows crowds, smoke, and fighting around the great stone fortress. Use it as a historical reference image, not as evidence for any single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Bastille held only a few prisoners, but its fall meant much more. It showed that ordinary people could defeat the king's power. July 14 became a symbol of the whole Revolution, and news of the Bastille spread hope and unrest across France. The king realized he could no longer simply command the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Bastille, the National Assembly took charge of reform. In August 1789 it abolished the special privileges of the nobles and ended the feudal duties that peasants owed their lords. The old system of estates and privilege was breaking apart, and the Assembly then wrote a statement of rights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August 26, 1789, the Assembly adopted the Declaration of the Rights of Man and of the Citizen. It listed the natural rights that belong to every person, including liberty, property, security, and resistance to oppression. It said all men are born free and equal in rights, and it became the founding document of the new France.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famous 1789 painting of the Declaration of the Rights of Man and of the Citizen by Le Barbier. It shows the articles written on two tablets, framed like a sacred text. Use it as a reference image to picture the document, not as evidence for any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1789, people were subjects who had to obey the king, the king's word was the source of authority, and rights depended on birth and privilege. After the Declaration, people became citizens with natural rights, authority came from the nation, called popular sovereignty, and all citizens were equal before the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National Assembly, Tennis Court Oath, Bastille, Storming of the Bastille, and Declaration of the Rights of Man and of the Citizen.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natural rights, citizen, popular sovereignty, liberty, and equality.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Each takeaway connects the National Assembly and the Tennis Court Oath, the storming of the Bastille, and the Declaration of the Rights of Man to the change from subjects into citizens in 1789.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Bastille and the Rights of Man</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storming of the Bastille and the Declaration of the Rights of Man turned French subjects into citizens in 1789</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National Assembly and the Tennis Court Oath of 1789</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storming of the Bastille on July 14, 1789</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Declaration of the Rights of Man listed</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the Declaration turned subjects into citizens</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natural rights and popular sovereignty replaced privilege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Estates-General to National Assembly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June 1789, the Third Estate broke away from the Estates-General.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Its representatives declared themselves the National Assembly.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claimed to speak for the whole French nation, not just one estate.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was a bold challenge to the king's power.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turned a meeting about taxes into the start of a revolution.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June 1789 the Third Estate formed the National Assembly and claimed to speak for the whole nation.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Tennis Court Oath, June 20, 1789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Locked Out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king locked the National Assembly out of its meeting hall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members gathered on a nearby indoor tennis court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Oath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There they swore the Tennis Court Oath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vowed not to break up until France had a new constitution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oath showed they would not back down to the king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the Tennis Court Oath, the National Assembly vowed not to disband until France had a constitution.</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Fear and Crisis in Paris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Bread prices were high and many people in Paris were hungry.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Rumors spread that the king was gathering soldiers near Paris.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People feared the king would use force to crush the National Assembly.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Crowds in Paris looked for weapons to defend themselves.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city was tense and ready to explode.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Hunger, high bread prices, and fear of the king's troops made Paris tense in the summer of 1789.</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Bastille: Fortress and Symbol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Bastille Was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old stone fortress in Paris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Used as a royal prison and an armory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Held gunpowder the crowd wanted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It Meant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Kings had jailed people there without a fair trial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stood as a symbol of royal tyranny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Attacking it meant attacking the king's power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Bastille was a royal fortress and prison that stood as a symbol of the king's tyranny.</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Storming of the Bastille, July 14, 1789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July 14, 1789, an angry crowd marched to the Bastille.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wanted the gunpowder stored inside.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guards refused to open the gates, and fighting broke out.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After a violent battle, the crowd captured the Bastille.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fall of the Bastille was the flashpoint of the French Revolution.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 July 14, 1789, a Paris crowd stormed and captured the Bastille, the flashpoint of the Revolution.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Storming of the Bastille, July 14, 1789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1789 painting by Jean-Pierre Houel showing a large crowd storming the Bastille fortress in Paris amid smoke and fighting on July 14, 1789.">    </p:cNvPr>
          <p:cNvPicPr>
            <a:picLocks noChangeAspect="1"/>
          </p:cNvPicPr>
          <p:nvPr/>
        </p:nvPicPr>
        <p:blipFill>
          <a:blip r:embed="rId1"/>
          <a:stretch>
            <a:fillRect/>
          </a:stretch>
        </p:blipFill>
        <p:spPr>
          <a:xfrm>
            <a:off x="2238835" y="795528"/>
            <a:ext cx="466633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Jean-Pierre Houel, The Storming of the Bastille (1789)</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Bastille Mattered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Bastille held only a few prisoners, but its fall meant much more.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showed that ordinary people could defeat the king's power.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July 14 became a symbol of the whole Revolution.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News of the Bastille spread hope and unrest across France.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king realized he could no longer simply command the people.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fall of the Bastille proved the people could challenge the king and became a symbol of the Revolution.</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National Assembly Acts, August 1789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Assembly Reforms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After the Bastille, the National Assembly took charge of reform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August 1789, it abolished the special privileges of the nobles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Toward a Declaration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ended the feudal duties that peasants owed their lords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old system of estates and privilege was breaking apart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Assembly then wrote a statement of rights for everyone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August 1789 the National Assembly abolished noble privileges and began writing a declaration of rights.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350" b="1" dirty="0">
                <a:solidFill>
                  <a:srgbClr val="FFFFFF"/>
                </a:solidFill>
                <a:latin typeface="Trebuchet MS" pitchFamily="34" charset="0"/>
                <a:ea typeface="Trebuchet MS" pitchFamily="34" charset="-122"/>
                <a:cs typeface="Trebuchet MS" pitchFamily="34" charset="-120"/>
              </a:rPr>
              <a:t>The Declaration of the Rights of Man and of the Citizen</a:t>
            </a:r>
            <a:endParaRPr lang="en-US" sz="23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August 26, 1789, the Assembly adopted the Declaration of the Rights of Man.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listed the natural rights that belong to every person.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These rights included liberty, property, security, and resistance to oppression.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said all men are born free and equal in rights.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became the founding document of the new France.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Declaration of the Rights of Man (Aug 26, 1789) listed the natural rights of every citizen.</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050" b="1" dirty="0">
                <a:solidFill>
                  <a:srgbClr val="FFFFFF"/>
                </a:solidFill>
                <a:latin typeface="Trebuchet MS" pitchFamily="34" charset="0"/>
                <a:ea typeface="Trebuchet MS" pitchFamily="34" charset="-122"/>
                <a:cs typeface="Trebuchet MS" pitchFamily="34" charset="-120"/>
              </a:rPr>
              <a:t>The Declaration of the Rights of Man and of the Citizen (1789)</a:t>
            </a:r>
            <a:endParaRPr lang="en-US" sz="20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1789 painting by Le Barbier of the Declaration of the Rights of Man and of the Citizen, showing the articles on two tablets framed like a sacred text.">    </p:cNvPr>
          <p:cNvPicPr>
            <a:picLocks noChangeAspect="1"/>
          </p:cNvPicPr>
          <p:nvPr/>
        </p:nvPicPr>
        <p:blipFill>
          <a:blip r:embed="rId1"/>
          <a:stretch>
            <a:fillRect/>
          </a:stretch>
        </p:blipFill>
        <p:spPr>
          <a:xfrm>
            <a:off x="3174759" y="795528"/>
            <a:ext cx="2794483"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Le Barbier, Declaration of the Rights of Man and of the Citizen (1789)</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Subjects to Citizens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Before: Subjects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were subjects who had to obey the king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king's word was the source of authority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Rights depended on birth and privilege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After: Citizens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became citizens with natural rights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Authority came from the nation, called popular sovereignty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All citizens were equal before the law</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Declaration changed the French people from subjects who obey a king into citizens with natural rights.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From Assembly to Bastille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National Assembly</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legislature the Third Estate formed in June 1789 to represent the nation.</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Tennis Court Oath</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1789 vow by the National Assembly not to disband until France had a constitution.</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Bastille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royal fortress and prison in Paris, a symbol of the king's tyranny.</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Storming of the Bastille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July 14, 1789 attack in which a Paris crowd seized the Bastille.</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Declaration of the Rights of Man</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National Assembly's 1789 document listing the natural rights of all citizens.</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trace the story from the new Assembly to the fall of the Bastille and the writing of the Declaration.</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Rights and Citizenship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natural rights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Rights all people are born with, such as liberty, property, and security.</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citizen</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member of the nation with rights and a share in its authority, not just a subject.</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popular sovereignty</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idea that a government's authority comes from the people, not a king.</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liberty</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freedom to do anything that does not harm others, protected as a natural right.</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equality</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principle that all citizens are treated the same under the law.</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rights and ideas that turned French subjects into citizens.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June 1789 the Third Estate formed the National Assembly.</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 July 14, 1789 a Paris crowd stormed the Bastille.</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August 1789 the Assembly adopted the Declaration of the Rights of Man.</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Declaration listed natural rights like liberty and equality.</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Declaration turned French subjects into citizens with rights.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Bastille and the Rights of Man</dc:title>
  <dc:subject>PptxGenJS Presentation</dc:subject>
  <dc:creator>More Lessons Less Planning</dc:creator>
  <cp:lastModifiedBy>More Lessons Less Planning</cp:lastModifiedBy>
  <cp:revision>1</cp:revision>
  <dcterms:created xsi:type="dcterms:W3CDTF">2026-09-07T19:48:07Z</dcterms:created>
  <dcterms:modified xsi:type="dcterms:W3CDTF">2026-09-07T19:48:07Z</dcterms:modified>
</cp:coreProperties>
</file>