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hook. Around 4,000 years ago, the ancient Egyptians spent about seventy days and a small fortune carefully preserving the body of a dead person - drying it, wrapping it, and sealing it in a painted coffin. Why go to all that trouble for someone who had already died? The answer is that the Egyptians believed death was not the end but a doorway to an eternal afterlife, and that the spirit needed the preserved body to survive. In this lesson students learn the mummification process step by step and read it as evidence of what the Egyptians believed. The lesson ends with students reading a real, lightly modernized excerpt from the Greek historian Diodorus Siculus describing the embalming process, and weighing that outsider account against what they have learned.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Zoom out from the individual steps to the whole process and who did it. From the moment of death to the day of burial, the entire mummification process took about 70 days. That long stretch was needed mostly for the 40 days of drying in natron, plus the days of purifying, removing organs, wrapping, and performing rituals. This was not ordinary work done by servants - it was carried out by trained PRIESTS, because embalming was a sacred religious act that had to be performed exactly right, with the correct prayers and spells at each stage. The most important figure was ANUBIS, the Egyptian god of embalming and the dead, who was pictured with the head of a jackal (a wild desert dog). Jackals were seen prowling near cemeteries, so the Egyptians made the jackal-headed Anubis the guardian of the dead. During the embalming, a priest often wore a mask of Anubis, acting as the god himself as he prepared the body. Help students see that mummification was as much a religious ceremony as a physical process.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the dead person into the afterlife. Once the mummy was finished, it was sealed in a TOMB along with food, treasure, furniture, and grave goods - everything the dead person might need for the journey and the life to come. But being buried was only the beginning. The Egyptians believed the dead person's spirit then had to make a dangerous JOURNEY through the underworld, facing monsters and obstacles along the way. To help, families placed spells and maps in the tomb, including the famous Book of the Dead, to guide the spirit safely. The goal of the journey was to reach OSIRIS, the god of the afterlife and ruler of the dead. Osiris, according to Egyptian myth, had himself died and been brought back to life, which is why he ruled the dead and offered them the hope of eternal life. Reaching Osiris meant the spirit had almost arrived at the eternal afterlife - but first it had to pass one final test, which is the subject of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dramatic climax of the Egyptian afterlife and ties the whole lesson together. When the spirit reached Osiris, it faced the final judgment: the WEIGHING OF THE HEART. The dead person's heart - the organ carefully left inside the body during mummification - was placed on one side of a giant scale. On the other side was the FEATHER of truth, the symbol of the goddess Ma'at, who stood for truth, justice, and order. Anubis operated the scale and the god Thoth recorded the result, while Osiris watched over the judgment. Here is the heart of Egyptian morality: if the person had lived a good and honest life, their heart would be light - as light as the feather or lighter - and they would pass the test and go on to live forever in the afterlife. But if the heart was heavy with lies and wrongdoing, it would sink, and a fearsome monster (part crocodile, part lion, part hippo) waiting by the scale would devour the heart, destroying the person forever. Point out to students that this belief connects directly back to why the heart was never removed: it had to be present to be judged.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the whole lesson together the way a historian would - by reading mummification as EVIDENCE of what the Egyptians believed. Three strands stand out. First, belief in the afterlife: the entire 70-day process, from removing the organs to the Weighing of the Heart, existed to prepare the body and spirit for eternal life, which shows that the Egyptians believed death was a doorway, not an ending. Second, the care and expense: mummification took skilled priests, expensive natron, hundreds of yards of linen, precious amulets, and beautifully painted coffins, which shows that preparing for the afterlife was one of the most important and valued things in all of Egyptian life - worth a huge share of a family's or a kingdom's wealth. Third, right and wrong: the Weighing of the Heart judged whether a person had lived a good and honest life, which reveals that the Egyptians believed how you lived on earth decided your fate after death. The single biggest takeaway is that a mummy is not just a preserved body - it is a window into an entire worldview about death, the soul, and eternal life. That is exactly the connection students make in the Primary Source Spotlight.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lesson. Review the four takeaways aloud. Students should be able to (a) explain that the Egyptians used mummification to preserve the body because the ka and the ba needed it to reach the afterlife, (b) describe the main steps in order - purify the body, remove the brain but leave the heart, remove the organs into canopic jars, dry the body with natron for about 40 days, and wrap it in linen with amulets, all over about 70 days led by priests of Anubis, and (c) explain that the great care and expense of mummification and the belief in the Weighing of the Heart reveal that the Egyptians saw death as a doorway to an eternal afterlife where how you lived decided your fate. The activity's Primary Source Spotlight asks students to read a real excerpt from the Greek historian Diodorus Siculus describing the embalming process, and to weigh his secondhand outsider account against what they have learned.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Target 1 maps to slides 3-4 (why the Egyptians preserved the body, and the ka and the ba). Target 2 maps to slides 5-10 (the four steps of mummification and the 70-day process led by the priests of Anubis). Target 3 maps to slides 11-13 (the journey to Osiris, the Weighing of the Heart, and what mummification reveals about Egyptian beliefs) and drives the Primary Source Spotlight, where students read Diodorus Siculus's account and weigh it against what they learned. The quiz and activity test all three.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whole lesson. The ancient Egyptians believed strongly in an AFTERLIFE - the eternal life a person would enjoy after death, but only if the body and spirit were protected. This belief is the reason mummification existed. The Egyptians thought that a person's spirit needed the physical body to survive after death, like a home the spirit could return to. If the body rotted away, the spirit would have nowhere to live and the afterlife would be lost. To solve this problem the Egyptians developed MUMMIFICATION: the careful process of preserving a dead body by drying it and wrapping it so it would not decay. Make sure students grasp the logic before the steps: the Egyptians preserved the body not out of fear or superstition alone, but because their religion taught that a protected body was the key to living forever. Everything in the rest of the lesson - the natron, the wrapping, the 70 days, the painted coffins - flows from this one belief.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Egyptian idea of the soul, which had several parts. Two parts matter most for this lesson. The KA was the life force or spirit - the part of a person that stayed with the body in the tomb after death and needed food and drink offerings to survive, which is why families left food at tombs. The BA was another part of the soul, often shown in Egyptian art as a bird with a human head, that could leave the tomb and travel between the world of the dead and the world of the living. Here is the key point for students: both the ka and the ba needed the preserved body as a home base. If the body was destroyed, the ka and ba would have nowhere to return to and the person would truly die forever. This is exactly why the Egyptians worked so hard to keep the body whole through mummification - it was not just respect for the dead, it was survival for the soul.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 the process. Step 1 was purification and preparing the head. First, priests washed the body with water from the Nile and cleaned it with palm wine and spices to purify it before the work began, then laid it out on a special sloped embalming table. Next came a step that surprises students: the embalmers removed the BRAIN. They pushed a long hook up through the nose, broke through the thin bone, and pulled the brain out in pieces - then threw it away as useless. This is a perfect window into Egyptian belief. The Egyptians did not think the brain was important. They believed the HEART was the center of a person's mind, feelings, and soul. Because the heart would be needed later for the final judgment in the afterlife, it was carefully left inside the body, while the useless brain was discarded. Point out to students how the science is upside-down from what we know today, but the choice makes perfect sense once you understand what the Egyptians believed.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Continue the process. In Step 2, the embalmers made a cut in the left side of the body and removed the soft inner organs, which would rot fastest if left inside. They took out the liver, the lungs, the stomach, and the intestines. These organs were not thrown away like the brain - they were carefully dried and stored in four special containers called CANOPIC JARS, one for each organ, so they could be kept safe with the body for the afterlife. The lids of the jars were often carved as the heads of four protective gods. The one organ the embalmers did NOT remove was the heart. As students learned on the last slide, the Egyptians believed the heart held a person's mind and character and that it would be weighed in the final judgment, so the heart was always left in place inside the body. Emphasize the pattern: everything the embalmers did was about keeping the body and its important parts whole and protected for eternal life.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heart of the science of mummification. In Step 3, the embalmers dried the body completely, because water is what lets bacteria grow and make a body rot. To remove the water, they packed the body inside and out with NATRON - a natural drying salt that the Egyptians collected from dried lake beds near the Nile. Natron works like a super-powerful version of the salt we use to preserve food; it pulls the moisture out of whatever it touches. The body was left buried in natron for about 40 days. By the end of that time, all the water had been drawn out, and the body was completely dried, light, and stiff - preserved so it would not decay. This dried body could now last for thousands of years, which is exactly why real Egyptian mummies still survive in museums today. Only after the drying was finished could the embalmers move on to wrapping. Make sure students see that natron is the single most important material in the whole process.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step turns the dried body into the mummy we picture. In Step 4, the embalmers wrapped the body in many layers of LINEN - long strips of cloth - brushing warm resin between the layers to glue them together and seal out air and moisture. Wrapping a single body could take days and use hundreds of yards of linen. As they wrapped, priests tucked small charms called AMULETS between the layers. An AMULET is a small protective charm, and each one was believed to protect a certain part of the body or bring the dead person a certain power in the afterlife. When the wrapping was finished, the body had become the MUMMY. A painted mask was placed over the face, and the mummy was sealed inside one or more coffins, often carved and painted with a human face and protective symbols meant to identify and protect the dead. The next slide shows a real ancient Egyptian coffin so students can see the case that held a wrapped mummy. Handle the topic respectfully - these were real people, and the Egyptians treated their dead with great care.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real artifact respectfully. This is a real public-domain photograph of an ancient Egyptian wooden coffin, held in the Museo Egizio in Turin, Italy. Have students simply notice what it is: a long, human-shaped wooden case with a carved and painted human face at the head end. Inside a coffin like this lay a wrapped mummy, prepared exactly as described on the previous slides - dried with natron, wrapped in linen, and protected with amulets. Point out that the wood is worn and weathered because this is a real object more than three thousand years old, not a model. The carved, painted face was meant to show the dead person and help their spirit recognize its home. Remind students to treat the topic with respect; this represents a real person the Egyptians prepared for the afterlife. The teaching content lives on the previous slide.
Reference labels (point to these chart features when teaching): Carved, painted human face; Long wooden coffin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Art of Mummification</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and why the ancient Egyptians preserved their dead - and what it reveals about their beliefs in the afterlife.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70-Day Process and the Priests of Anubis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Part of the process</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happened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Why it mattered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70-day process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whole mummification took about 70 days from death to burial</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It gave time to dry and wrap the body properly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priests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Trained priests, not ordinary workers, carried out the embalming</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work was sacred and had to be done exactly right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god Anubis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250" dirty="0">
                          <a:solidFill>
                            <a:srgbClr val="333333"/>
                          </a:solidFill>
                          <a:latin typeface="Arial" pitchFamily="34" charset="0"/>
                          <a:ea typeface="Arial" pitchFamily="34" charset="-122"/>
                          <a:cs typeface="Arial" pitchFamily="34" charset="-120"/>
                        </a:rPr>
                        <a:t>A priest wore the mask of ANUBIS, the jackal-headed god of embalming</a:t>
                      </a:r>
                      <a:endParaRPr lang="en-US" sz="12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Anubis was believed to guide and protect the dead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whole process took about 70 days, led by priests - one wearing the mask of ANUBIS, the jackal-headed god of the dead.</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Journey to the Afterlife and Osiris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Osiris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Egyptian god of the afterlife and ruler of the dead, who judged the souls of those who died.</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tomb</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Where the mummy was sealed with food, treasure, and grave goods for the journey to the afterlife.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journey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dead person's spirit had to travel through the dangerous underworld to reach Osiris.</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After burial, the spirit began a journey through the underworld to reach OSIRIS, the god of the afterlife and ruler of the dead.</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Weighing of the Heart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Weighing of the Heart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WEIGHING OF THE HEART was the final judgment of the dead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dead person's HEART was placed on a giant scale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weighed against the FEATHER of truth of the goddess Ma'at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Anubis and Osiris watched over the judgment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Two Possible Fates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light heart, lighter than the feather, meant a good life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person passed on to live forever in the afterlife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heavy heart, full of wrongdoing, failed the test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waiting monster then ate the heart, ending the person forever</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the WEIGHING OF THE HEART, a dead person's heart was weighed against the FEATHER of truth to decide if they earned the afterlife.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What Mummification Reveals About Egyptian Beliefs</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Strand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How it shows up in mummification</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it reveals about Egypt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Belief in the afterlife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70-day process prepared the body for eternal life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Death was a doorway, not an ending</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Care and expense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Priests, natron, linen, amulets, and coffins cost a fortune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Preparing for the afterlife was hugely important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Right and wrong</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The Weighing of the Heart judged a person's life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How you lived decided your fate after death</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Mummification is EVIDENCE - its care, expense, and judgment show the Egyptians saw death as a doorway to an eternal AFTERLIFE.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MUMMIFICATION preserved the body so the KA and BA could reach the AFTERLIFE</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organs went into CANOPIC JARS; the body was dried with NATRON for 40 days</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Priests wrapped the body in linen with AMULETS over about 70 days under ANUBIS</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Care and the WEIGHING OF THE HEART reveal death was a doorway to eternal life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Egyptians preserved the body (ka, ba, afterlife)</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steps of mummification, from organs to natron to wrapping</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what the care and rituals of mummification reveal about Egyptian beliefs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150" b="1" dirty="0">
                <a:solidFill>
                  <a:srgbClr val="FFFFFF"/>
                </a:solidFill>
                <a:latin typeface="Trebuchet MS" pitchFamily="34" charset="0"/>
                <a:ea typeface="Trebuchet MS" pitchFamily="34" charset="-122"/>
                <a:cs typeface="Trebuchet MS" pitchFamily="34" charset="-120"/>
              </a:rPr>
              <a:t>Why Preserve the Body? Egyptian Beliefs About the Afterlife</a:t>
            </a:r>
            <a:endParaRPr lang="en-US" sz="21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Why Preserve the Body?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Egyptians believed in an AFTERLIFE, a life after death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person could reach the afterlife only if the body was protected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they invented MUMMIFICATION to preserve the dead body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Mummification dried and wrapped the body so it would not rot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Life After Death</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AFTERLIFE was the eternal life the Egyptians hoped for after death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open only if the body and spirit were protected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spirit needed the body to survive, so the body had to be saved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MUMMIFICATION kept the body whole so the spirit could live on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Egyptians believed in an AFTERLIFE, so they used MUMMIFICATION to preserve the dead body and keep the spirit alive forever.</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Ka and the Ba: The Spirit Needs the Body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Ka</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life force or spirit that stayed with the body in the tomb and needed food and drink to survive.</a:t>
            </a:r>
            <a:endParaRPr lang="en-US" sz="17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Ba</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part of the soul, shown as a human-headed bird, that could travel between the tomb and the world of the living.</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the body mattered</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Both the ka and the ba needed the preserved body as a home, so the body had to be saved from rotting.</a:t>
            </a:r>
            <a:endParaRPr lang="en-US" sz="17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KA (life force) and the BA (traveling soul) both needed the preserved body as a home, which is why mummification mattered so much.</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Step 1: Purify the Body and Remove the Brain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Step 1: Purify the Body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Priests first washed the body with water from the Nile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cleaned it with palm wine and spices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purified the body before the real work began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body was laid out on a special embalming table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Remove the Brain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Embalmers pulled the BRAIN out through the nose with a hook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then threw the brain away as useless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believed the HEART, not the brain, held the mind and soul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the heart was carefully left inside the body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Step 1, priests PURIFIED the body and removed the BRAIN through the nose - but left the HEART inside, believed to hold the soul.</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Step 2: Remove the Organs and the Canopic Jars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Canopic jars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Four special jars that held the body's organs - the liver, lungs, stomach, and intestines - after they were removed.</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four organs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Embalmers removed the liver, lungs, stomach, and intestines and dried and stored them in the jars.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heart stays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heart was left inside the body because it was needed for the final judgment in the afterlife.</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Step 2, embalmers removed the organs and stored them in four CANOPIC JARS - but left the heart in the body for judgment.</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Step 3: Dry the Body with Natron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Step 3: Dry with Natron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Embalmers packed NATRON all around and inside the body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NATRON is a natural drying salt found near the Nile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salt pulled all the water out of the body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Water is what makes a dead body rot, so drying stopped decay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Forty Days of Drying</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body sat buried in natron for about 40 days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By the end it was completely dried out and would not rot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dried body was light, stiff, and preserved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Now the body was ready to be wrapped</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Step 3, embalmers packed the body in NATRON, a drying salt, for about 40 days to pull out the water and stop the body from rotting.</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Step 4: Wrap the Body and Add Amulets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F7A6F"/>
          </a:solidFill>
          <a:ln w="12700">
            <a:solidFill>
              <a:srgbClr val="1F7A6F"/>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Step 4: Wrap the Body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Embalmers wrapped the body in many layers of LINEN strips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brushed warm resin over the linen to seal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Wrapping one body could use hundreds of yards of cloth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wrapped body became the finished MUMMY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Amulets for Protection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Priests tucked AMULETS between the layers of linen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 AMULET is a small protective charm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Each amulet was meant to guard the body in the afterlife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painted mask or coffin was placed over the wrapped mummy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In Step 4, embalmers wrapped the body in LINEN and tucked in AMULETS - small protective charms - to guard the mummy in the afterlife.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The Finished Result: An Ancient Egyptian Coffin</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ublic-domain photograph of a real ancient Egyptian wooden coffin from the Museo Egizio in Turin - a long, human-shaped wooden case with a carved and painted human face at the head end, displayed horizontally in a museum. The wood is worn because the object is more than three thousand years old.">    </p:cNvPr>
          <p:cNvPicPr>
            <a:picLocks noChangeAspect="1"/>
          </p:cNvPicPr>
          <p:nvPr/>
        </p:nvPicPr>
        <p:blipFill>
          <a:blip r:embed="rId1"/>
          <a:stretch>
            <a:fillRect/>
          </a:stretch>
        </p:blipFill>
        <p:spPr>
          <a:xfrm>
            <a:off x="538089" y="795528"/>
            <a:ext cx="8067822"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550" i="1" dirty="0">
                <a:solidFill>
                  <a:srgbClr val="595959"/>
                </a:solidFill>
                <a:latin typeface="Arial" pitchFamily="34" charset="0"/>
                <a:ea typeface="Arial" pitchFamily="34" charset="-122"/>
                <a:cs typeface="Arial" pitchFamily="34" charset="-120"/>
              </a:rPr>
              <a:t>Ancient Egyptian wooden coffin with a carved, painted face (Museo Egizio, Turin)</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Art of Mummification</dc:title>
  <dc:subject>PptxGenJS Presentation</dc:subject>
  <dc:creator>More Lessons Less Planning</dc:creator>
  <cp:lastModifiedBy>More Lessons Less Planning</cp:lastModifiedBy>
  <cp:revision>1</cp:revision>
  <dcterms:created xsi:type="dcterms:W3CDTF">2026-07-27T23:26:09Z</dcterms:created>
  <dcterms:modified xsi:type="dcterms:W3CDTF">2026-07-27T23:26:09Z</dcterms:modified>
</cp:coreProperties>
</file>