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 for the Unit 2 surge-pricing lesson. Open with a familiar moment: the Uber app shows '2.5x surge' after a concert. The whole lesson uses Unit 2 supply and demand to explain why prices spike during demand surges across three markets - Uber rides, hotel rooms in an emergency, and plywood before a hurricane - and asks whether a spike is unfair price gouging or an efficient market signal.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Setup paired with the plywood price-signal chart. This shows the signaling job of price: a higher price draws out a larger quantity supplied (a movement UP the supply curve) as out-of-town sellers ship plywood in. This is the strongest economic argument against anti-gouging caps - caps remove the signal that brings in more supply.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plywood price-signal chart. The navy demand curve is high (everyone wants plywood). As the price rises, buyers slide up the upward-sloping teal supply curve: quantity supplied rises from about 2,000 sheets at the low price to about 5,000 sheets at the higher price. This is a movement along the supply curve - the higher price signals more plywood to be shipped in.
Reference labels (point to these chart features when teaching): Higher price = more supplied; Movement up supply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Setup paired with the three-market comparison bar chart. The same surge pattern appears in Uber rides, hotel rooms, and plywood: the surge/emergency price is far above the normal price. This generalizes surge pricing beyond any one market and sets up the ethics debate.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three-market comparison bar chart. For each market (Uber ride, hotel room, plywood sheet) there are two bars: the normal price and the surge/emergency price. Uber $12 vs $30, hotel $120 vs $260, plywood $20 vs $55. In every market the surge bar towers over the normal bar - the same surge pattern repeats.
Reference labels (point to these chart features when teaching): Surge far above normal; Same pattern everywhere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ethics debate that frames the whole lesson and drives the activity discussion. There is no single 'right' answer - students should be able to argue BOTH sides using Unit 2 terms (shortage, rationing, price signal, gouging). This is the discussion hook.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Vocabulary 1 of 3: surge pricing, demand spike, rationing. These are the core terms students need before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Vocabulary 2 of 3: price signal, price gouging, equilibrium price. Note that price signal and price gouging describe the SAME spike from two viewpoints.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Vocabulary 3 of 3: shortage, fixed supply, movement along the curve, shift of the curve. Together these complete the 10 Case Glossary terms.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Synthesis / review slide. Tier B in Guided Notes (deck-wide matching allowed). Recap all five big ideas: surge pricing, the Uber demand spike, ration + signal, the shortage from a cap, and the ethics debate.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Target 1 defines surge pricing. Target 2 applies it to Uber. Target 3 is the two jobs of a high price (ration + signal). Target 4 is the ethics debate that frames the whole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everyday mystery, then preview the economic answer. A demand spike against a fixed short-run supply pushes the price up; the higher price both rations the rides and signals more drivers to log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surge/dynamic pricing before applying it. The key idea is that the price moves automatically with demand so quantity demanded keeps matching quantity supplied (the market clears at the equilibrium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Setup slide paired with the Uber surge chart. A demand spike (non-price factor: the concert letting out) shifts demand right; with a fixed short-run supply of drivers, the equilibrium fare jumps from $12 to $30. The chart on the next slide shows both demand curves and the two equilibria.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Uber surge chart. The teal supply curve is steep (drivers respond slowly in the short run); the original navy demand curve crosses at $12. After the concert, the coral dashed demand curve shifts right and crosses the same supply at $30. The demand spike pushes the equilibrium fare up from $12 to $30.
Reference labels (point to these chart features when teaching): Demand spikes RIGHT; Fare $12 to $30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conceptual heart of the lesson. A high price rations (decides who gets the scarce supply) AND signals (tells sellers to bring more). This is the economist's case that surge pricing is useful, not just expensive. Keep both jobs on screen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Setup paired with the hotel shortage chart. This is the flip side of surge pricing: if a price ceiling holds the price below equilibrium during a demand spike, you get a shortage (rooms sell out, people stranded). Letting the price rise to $260 would ration the fixed rooms. This is the economic cost of anti-gouging price caps.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hotel shortage chart. The teal supply curve is nearly vertical at the fixed room count; the navy demand curve (after the evacuation demand spike) crosses supply at the $260 equilibrium. A coral dashed line marks the $120 capped price far below equilibrium. At $120, quantity demanded far exceeds the fixed rooms - the gap is the shortage.
Reference labels (point to these chart features when teaching): Cap $120 below equilibrium; Shortage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Surge Pricing: Uber, Hotels &amp; Hurricane Plywood</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When a price spikes - is it fair gouging, or a market signal?</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The Price Signal: A High Price Pulls in More Supply</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Before a hurricane, everyone wants plywood to board up windows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Local stores have a FIXED amount on the shelf today - about 2,000 sheets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If the price is allowed to rise, that high price is a SIGNAL to sellers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Out-of-town suppliers load trucks and ship plywood in to capture the high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supplied rises from about 2,000 to 5,000 sheets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the higher price drawing out a larger quantity supplied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high price SIGNALS sellers to bring more supply - it pulls extra plywood into the disaster zone.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Higher Price Draws Out More Plywood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plywood before a hurricane showing how a higher price acts as a price signal. The horizontal X axis is the quantity of plywood sheets from 0 to 7000. The vertical Y axis is the price per sheet in dollars from 0 to 80. The teal SUPPLY curve slopes upward to the right. The navy dash-dot DEMAND curve is high and steep because before a storm everyone wants plywood. Two coral points are marked on the SAME upward-sloping supply curve. The first point is at a low price of about $20 where the quantity supplied is about 2,000 sheets. The second point is at a higher price of about $55 where the quantity supplied has grown to about 5,000 sheets. As the price rises, the point slides UP the supply curve and the quantity supplied increases, because the higher price is a signal that draws out-of-town sellers to ship more plywood into the disaster zone. This is a movement along the supply curve, not a shif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Price rises along supply; quantity supplied grows 2,000 to 5,000 sheets.</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Same Surge Pattern in Three Markets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Uber ride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Normal fare about $12</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Surge after a concert about $30</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Demand spike vs fixed drivers</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Hotel room</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Normal about $120 a night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Emergency about $260</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Demand spike vs fixed rooms</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Plywood sheet</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Normal about $20</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Before a hurricane about $55</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Higher price signals more supply</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every surge market, the spike price sits far above the normal price.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Normal Price vs Surge Price in Three Markets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Grouped bar chart comparing the normal price and the surge or emergency price for three markets. The horizontal X axis lists three markets: Uber ride, Hotel room per night, and Plywood sheet. The vertical Y axis is price in dollars from 0 to 300. For each market there are two bars side by side. The Uber ride normal fare is $12 and the surge fare is $30. The hotel room normal price is $120 and the emergency price is $260. The plywood sheet normal price is $20 and the storm price is $55. In every market the surge bar towers over the normal bar, showing that when a demand spike hits a fixed or slow-to-grow supply, the surge price rises far above the normal price - the same surge pattern repeats across very different market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Surge price towers over normal price in all three markets.</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Ethics Debate: Gouging or Signal?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"It's Price GOUGING"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Spiking prices on essentials in an emergency is unfair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prices out people who need it most but have the least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Many states have anti-gouging LAWS during disasters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can feel like profiting off people's fear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"It's an Efficient SIGNAL"</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high price RATIONS scarce supply to those who value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stops one person from grabbing all the plywood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SIGNALS more supply to rush into the disaster zone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Caps cause shortages - empty shelves help no one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Think about it: is a price spike unfair GOUGING, or an efficient SIGNAL that rations supply and pulls in more?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Surge Pricing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Surge pricing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Also called dynamic pricing; letting a price rise and fall automatically as demand changes so the market clears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Demand spike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sudden jump in how much buyers want something at a given moment, pushing the demand curve right (a concert lets out, a storm nears)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Rationing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Using the higher price to decide WHO gets the scarce supply - those willing and able to pay the most get it first</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a demand spike against a fixed supply is what makes surge pricing kick in.</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Surge Pricing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Price signal</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high price is a message to sellers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It tells them to bring MORE supply here</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Price gouging</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negative term for spiking prices on essentials in an emergency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Many states have laws against it</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Equilibrium price</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Where quantity demanded equals quantity supplied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Surge pricing pushes the price toward this clearing price</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the SAME price spike is a 'signal' to an economist and 'gouging' to a critic.</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Surge Pricing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Shortage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Quantity demanded is greater than quantity supplied; happens when a price is held BELOW equilibrium during a demand spike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Fixed supply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supply that cannot grow quickly with price in the short run (rooms in a town tonight, plywood on shelves today)</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Movement along the curve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slide on the SAME curve, caused by a change in the good's OWN price (surge pricing moving up the demand or supply curve)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Shift of the curve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WHOLE curve moves, caused by a NON-PRICE factor such as an approaching storm raising demand for plywood</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a demand spike SHIFTS demand; surge pricing then MOVES the price along the curve to clear it.</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Surge pricing lets a price rise when a demand spike hits a fixed or slow supply</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Uber surges because demand spikes while drivers stay fixed</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high price does TWO jobs: it RATIONS supply and SIGNALS more to enter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Holding the price below equilibrium during a spike causes a SHORTAGE</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debate: a spike is GOUGING to critics, a SIGNAL to economists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What surge (dynamic) pricing is and why prices spike when demand jumps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Why an Uber ride costs more after a concert - a movement to a new equilibrium</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How a high price RATIONS scarce supply and SIGNALS more supply to enter</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Both sides of the debate: is a spike price GOUGING or an efficient SIGNAL?</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The Hook: Why Does an Uber Cost More After a Concert?</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You See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Concert ends - thousands leave at once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Everyone opens the app at the same 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app flashes '2.5x surge'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$12 ride is suddenly $30</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Economics Behind 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Demand SPIKES - tons of riders at once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supply of drivers is fixed for now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rises to match riders to rides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high price also pulls in more drivers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surge pricing is not random - the price rises to ration rides and pull in more drivers.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Surge (Dynamic) Pricing 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Surge pricing lets a price RISE and FALL automatically as demand changes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also called DYNAMIC pricing (Uber, hotels, airlines all use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When lots of buyers want something at once, the price goes UP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When demand cools off, the price comes back DOWN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goal is to keep quantity demanded equal to quantity supplied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other words, surge pricing pushes the price toward the equilibrium price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surge pricing is a price that moves automatically with demand to keep the market clearing.</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Demand Spike: More Buyers, Same Supply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After the concert, demand for rides SPIKES - the demand curve shifts RIGHT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supply of drivers cannot grow instantly - it is fixed for now</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the old $12 fare, way more riders want a car than there are drivers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 the price rises along the supply curve to a new equilibrium of $30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stays near the same small number of drivers; the PRICE does the work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the demand spike pushing the equilibrium fare to $30</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demand spike against a fixed short-run supply pushes the equilibrium price UP.</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Uber Demand Spike Pushes the Fare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Uber rides showing a demand SPIKE after a concert. The horizontal X axis is the quantity of rides from 0 to 100. The vertical Y axis is the fare per ride in dollars from 0 to 60. The teal SUPPLY curve slopes steeply upward because the number of drivers downtown is roughly fixed in the short run. The original navy dash-dot DEMAND curve crosses supply at a fare of about $12. A coral dashed line shows the NEW demand curve after the concert lets out, a demand spike that shifts the whole demand curve to the right because thousands of fans suddenly want rides at once. The new demand curve crosses the steep supply at a higher equilibrium fare of about $30 with only a small increase in quantity. The demand spike against a roughly fixed short-run supply of drivers pushes the equilibrium fare up from $12 to $30.">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Demand spikes right; the equilibrium fare jumps $12 to $30.</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Jobs of a High Price: Ration and Signal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Job 1: Rationing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Scarce supply has to go to SOMEONE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higher price decides WHO gets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Those who need it most (or value it most) pay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rations without a line or a lottery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Job 2: Signaling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high price is a message to sellers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shouts 'bring MORE supply here, fast'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More Uber drivers log on; more sellers ship 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extra supply pulls the price back down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high price does TWO jobs at once - it RATIONS the scarce supply and SIGNALS more supply to come.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Hold the Price Too Low: Hotel Room Shortage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wildfire forces a whole town to evacuate to one nearby city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Demand for hotel rooms SPIKES; the number of rooms is fixed tonight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If a law CAPS the price at the normal $120, way too many people want rooms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demanded far exceeds the fixed rooms = a SHORTAGE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New equilibrium would be about $260 - that price rations the rooms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the $120 cap below equilibrium and the resulting shortage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holding the price below equilibrium during a demand spike creates a SHORTAGE.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A Price Cap Below Equilibrium Leaves a Shortage</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hotel rooms during an emergency evacuation. The horizontal X axis is the quantity of hotel rooms from 0 to 1000. The vertical Y axis is the price per room per night in dollars from 0 to 400. The teal SUPPLY curve is nearly vertical at about 400 rooms because a town has a fixed number of rooms tonight no matter the price. The navy dash-dot DEMAND curve, after the evacuation demand spike, slopes downward and crosses the fixed supply at the equilibrium price of about $260 and 400 rooms. A coral dashed horizontal line marks the CAPPED price of $120, set far below the equilibrium price by an anti-gouging law. At the $120 capped price the quantity demanded is far greater than the 400 fixed rooms, so the gap between them is a shortage. This is why rooms sell out and evacuating families are left stranded when the price is held below equilibrium.">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Price held at $120 (cap) below the $260 equilibrium leaves a shortage.</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Surge Pricing: Uber, Hotels &amp; Hurricane Plywood</dc:title>
  <dc:subject>PptxGenJS Presentation</dc:subject>
  <dc:creator>More Lessons Less Planning</dc:creator>
  <cp:lastModifiedBy>More Lessons Less Planning</cp:lastModifiedBy>
  <cp:revision>1</cp:revision>
  <dcterms:created xsi:type="dcterms:W3CDTF">2026-06-11T12:16:35Z</dcterms:created>
  <dcterms:modified xsi:type="dcterms:W3CDTF">2026-06-11T12:16:35Z</dcterms:modified>
</cp:coreProperties>
</file>