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About 2,400 years ago in Athens, a barefoot old man who wrote no books and charged no fees became the most famous thinker in history simply by asking questions. His questions annoyed powerful people so much that the city put him on trial and sentenced him to death. Today students learn how Socrates questioned everyone he met, why Athens charged him with impiety and corrupting the youth, how the trial of 399 BCE unfolded, and how Socrates faced the hemlock. The lesson ends with Socrates' own defense, recorded by his student Plato, which students will analyze.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4-5 (the Socratic method and the gadfly). Target 2 maps to slides 6-10 (why Athens turned, the charges, the trial, the verdict, and the hemlock). Target 3 maps to slide 13 and the Primary Source Spotlight, where students analyze Plato's Apology and weigh whether the trial was fair.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man. SOCRATES was an Athenian PHILOSOPHER who lived from about 470 to 399 BCE. PHILOSOPHY means the love of wisdom - the search for truth about knowledge, values, and how to live. Socrates was not a wealthy noble; he was the son of a stonemason, went about barefoot, and spent his days questioning ordinary people in the Athenian marketplace. Here is the key fact students must hold onto: Socrates wrote NOTHING down himself. Everything we know about him comes from other people, above all his student PLATO, who recorded his teacher's conversations and his trial. That is why Plato's Apology is our main window into Socrates.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method. The SOCRATIC METHOD is a question-and-answer method of examining beliefs by exposing contradictions in a person's thinking. Instead of lecturing, Socrates asked simple questions - What is justice? What is courage? - and kept asking follow-ups until the other person's confident answer collapsed into contradiction. The goal was not to embarrass people or win an argument; it was to reach a clearer, more honest understanding by clearing away false confidence. Socrates famously said the only thing he really knew was that he knew NOTHING. To him, real wisdom began with admitting how much you do not know - which is exactly what most people refused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mission. According to Plato, a friend of Socrates asked the ORACLE OF DELPHI - the sacred priestess whom Greeks believed spoke for the god Apollo - whether anyone was wiser than Socrates, and the oracle said no one was. Socrates was baffled, because he felt he knew nothing. So he set out to test the riddle by questioning people famous for their wisdom - politicians, poets, craftsmen. He found that they only THOUGHT they were wise; he was wiser only because he did not pretend to know what he did not know. Socrates then decided the god had given him a mission. He called himself a GADFLY - a biting fly - and said Athens was like a great, lazy horse that needed a fly to sting it into examining its MORALS. That is why he would not stop questioning people, even when it made him enemies.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context that made the trial possible. Socrates had been questioning Athenians for decades, so why did they finally put him on trial in 399 BCE? The answer is the mood of the city. Athens had just lost the long PELOPONNESIAN WAR to Sparta - a crushing defeat that left the city anxious, poorer, and bitter. Some of Socrates' former students, most famously ALCIBIADES, had betrayed Athens during the war, and another, Critias, had helped lead a brutal short-lived dictatorship. Many Athenians blamed Socrates' constant QUESTIONING for weakening young people's respect for tradition, religion, and democracy itself. And his habit of publicly exposing important men as fools had made him powerful enemies. In a defeated, nervous city looking for someone to blame, the old gadfly became an easy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charges precisely - students must know these exactly. Socrates faced two formal charges. The first was IMPIETY: not believing in the gods of the city and introducing new gods of his own. The second was corrupting the YOUTH: leading young Athenians away from the traditional beliefs of the city. Three men brought the case - Meletus, Anytus, and Lycon - and the charges were shaped by personal grudges and political payback as much as by real religious concern. Behind both charges lay the same fear: that Socrates' relentless questioning was tearing down respect for the gods, the traditions, and the authority that held Athens together, and that he was teaching the young to do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trial itself. The trial took place in 399 BCE, when Socrates was about seventy years old. As in all Athenian trials, there were no professional judges or lawyers: a JURY of about 500 ordinary citizens, chosen by lot, heard the case, and the jurors alone decided both guilt and punishment. Each side gave speeches, and then the jury voted. Socrates gave his own DEFENSE speech. Instead of begging for mercy or bringing his weeping children to court, as was common, he defended his whole way of life and insisted he was actually a gift the god had given to Athens to keep it honest. Plato recorded that defense in a work called the APOLOGY - from a Greek word meaning defense, not an apology in our modern sense of saying sorry.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outcome. The JURY found Socrates GUILTY, though by a fairly close vote - a few dozen jurors switching sides would have acquitted him. In Athenian trials, once a defendant was convicted, each side proposed a penalty and the jury picked one. The prosecutors asked for death. Socrates could have proposed EXILE, which the jury probably would have accepted, but instead he joked that what he really deserved was free meals at public expense, like an Olympic champion, for the service he had done Athens. This defiance infuriated the jury, and they voted to sentence him to DEATH - and this second vote was less close than the first. Socrates had chances to flee or beg, but he accepted the court's verdict.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death and the choice behind it. Socrates was executed by being made to drink HEMLOCK, a poison that slowly numbs the body from the feet upward until it stops the heart. According to Plato, Socrates drank it calmly, without fear, surrounded by his grieving friends, and spent his final hours discussing the soul and death. Here is the part that made him a legend: his wealthy friends had arranged everything for him to ESCAPE from prison and flee Athens, and he refused. Socrates argued that he had lived his whole life under Athens' laws and enjoyed their protection, so it would be wrong and hypocritical to break those laws now just because a verdict had gone against him. He chose to obey the LAW even when he believed the law was being used unjustly. The next slide shows a famous later painting of this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painting and be honest about what it is. This is 'The Death of Socrates,' painted by the French artist Jacques-Louis David in 1787 - more than 2,100 years AFTER Socrates died. It is a neoclassical painting, a later artistic interpretation, not a photograph or eyewitness image of the actual event. In it, Socrates sits upright on his prison bed, one hand reaching for the cup of hemlock and the other raised as he keeps teaching even in his final moment, while his grieving disciples cover their faces. The seated figure at the foot of the bed is often said to represent Plato. Ask students what mood the painter wants them to feel and how the calm, heroic Socrates matches - or dramatizes - the account they just heard.
Reference labels (point to these chart features when teaching): the cup of hemlock; grieving disciples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Socrates still matters. Socrates lost his trial but won history. His student PLATO founded a school called the Academy and wrote dialogues that preserved Socrates' ideas and method for all time. Plato's own student, ARISTOTLE, became yet another giant of Western thought, and together the three shaped over two thousand years of philosophy, science, and ethics. The Socratic method itself never died - it is still used today in law schools, seminar classrooms, and anywhere teachers train people to think by asking probing questions. Above all, Socrates is remembered as a martyr for free INQUIRY: a man who chose death over giving up his right to question and examine ideas. His trial became one of history's most famous warnings about what happens when a society tries to silence an uncomfortable voice.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central debate that the activity resolves. Was the trial of Socrates just? On one side, Athens had a case: Socrates really did question the gods and unsettle traditional belief, some of his students really had betrayed the city, and the jury followed Athens' own legal PROCESS - a proper vote by 500 citizens. From that view the trial was legal, even if harsh. On the other side, Socrates' defenders, then and now, argue that he honored the gods and even claimed the god had sent him, that he taught young men how to THINK rather than what to believe, and that executing a man for FREE speech and honest questioning was a deep injustice no matter how legal it was. Students should see that 'legal' and 'just' are not the same thing - the trial can be both a lawful verdict and a moral mistake. This is exactly the tension they weigh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explain the Socratic method and the gadfly mission, (b) state the two charges and the outcome of the 399 BCE trial, and (c) explain why Socrates accepted the hemlock rather than flee. The activity's Primary Source Spotlight will ask them to analyze Socrates' own defense from Plato's Apology and decide whether his trial was just.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Socrates and the Trial of a Philosopher</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asking too many questions put a man on trial for his life.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Socratic method and how Socrates used questioning</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charges, the trial of 399 BCE, and the hemlock</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an excerpt of Plato's Apology and judge whether the trial was just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Socrates?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Man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SOCRATES was an Athenian PHILOSOPHER (c. 470-399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PHILOSOPHY means the love of wisdom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poor stonemason's son, not a rich noble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Went barefoot, questioning people in the marketplace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We Know Him</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Socrates himself wrote NOTHING down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 know him through his students' writings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student PLATO is our main source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Plato recorded his conversations and his trial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SOCRATES wrote nothing himself - almost everything we know about him comes from his student PLATO.</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Socratic Method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Socratic method</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SOCRATIC METHOD is a question-and-answer method of examining beliefs by exposing contradictions in a person's thinking</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it works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Socrates asked simple questions until a person's confident answer fell apart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goal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 reach a clearer, more honest understanding, not just to win an argument</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 know nothing</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Socrates said the only thing he knew was that he knew NOTHING - real wisdom starts with admitting ignorance</a:t>
            </a:r>
            <a:endParaRPr lang="en-US" sz="16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SOCRATIC METHOD uses question after question to expose the CONTRADICTIONS hidden in what people believe.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Gadfly of Athens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Oracle's Riddle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ORACLE OF DELPHI said no one was wiser than Socrates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Socrates was puzzled - he felt he knew nothing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questioned people who claimed to be wise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found they only THOUGHT they were wise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Gadfly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Socrates called himself a GADFLY - a biting fly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Athens was like a lazy horse that needed stinging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questions stung the city into examining its MORALS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Annoying, but he believed the god sent him to do 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 GADFLY is a fly that bites livestock. Socrates said he was the fly sent to sting lazy Athens awake.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Athens Turned Against Socrates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defeated city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Athens had just lost the PELOPONNESIAN WAR to Sparta and was anxious and bitter</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Bad company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Some of Socrates' former students, like ALCIBIADES, had betrayed Athens in the war</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Looking for blame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Many Athenians blamed Socrates' QUESTIONING for weakening respect for tradition</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dangerous voice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habit of exposing leaders as foolish made powerful enemies in the city</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Socrates went on trial in a defeated, nervous Athens looking for someone to blame for its troubles.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Charges Against Socrates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Charge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meant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The real fear behind it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IMPIETY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Not believing in the city's gods; introducing NEW gods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That Socrates disrespected Athenian religion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Corrupting the YOUTH</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Leading young Athenians away from traditional beliefs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That his questioning turned the young against the city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accusers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Meletus, Anytus, and Lycon brought the case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Personal grudges and political payback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two charges were IMPIETY (not believing in the city's gods) and corrupting the YOUTH of Athens.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Trial of 399 BCE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Courtroom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trial took place in 399 BCE in Athens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JURY of about 500 citizens heard the case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judges or lawyers - jurors decided everything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side spoke; then the jury voted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Defense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Socrates gave his own DEFENSE speech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refused to beg or weep for mercy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said he was the god's gift to Athens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Plato recorded the speech as the APOLOGY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399 BCE a JURY of about 500 Athenian citizens tried Socrates; his defense is recorded in Plato's APOLOGY.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Verdict and the Penalty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Found guilty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JURY found Socrates GUILTY by a fairly close vote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counter-penalty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Instead of proposing EXILE, Socrates joked he deserved free meals for helping the city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sentence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Angered, the jury voted to sentence Socrates to DEATH</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 escape offered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could have fled or begged, but he accepted the verdict of the court</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Found GUILTY, Socrates refused to beg - and when he mocked the court, the jury sentenced him to DEATH.</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Hemlock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Execution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Socrates was executed by drinking HEMLOCK, a poison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Hemlock slowly numbed the body from the feet up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drank it calmly, surrounded by his friends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died in prison in 399 BCE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Choice to Stay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Friends offered to help him ESCAPE from prison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Socrates refused to flee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chose to obey the LAW even when it was wrong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 break the law, he said, would betray his principles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Socrates could have escaped, but he chose to obey the LAW and drink the HEMLOCK rather than betray his principles.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600" b="1" dirty="0">
                <a:solidFill>
                  <a:srgbClr val="FFFFFF"/>
                </a:solidFill>
                <a:latin typeface="Trebuchet MS" pitchFamily="34" charset="0"/>
                <a:ea typeface="Trebuchet MS" pitchFamily="34" charset="-122"/>
                <a:cs typeface="Trebuchet MS" pitchFamily="34" charset="-120"/>
              </a:rPr>
              <a:t>'The Death of Socrates' - a Later Artist's Vision</a:t>
            </a:r>
            <a:endParaRPr lang="en-US" sz="26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Jacques-Louis David's 1787 neoclassical painting 'The Death of Socrates': Socrates sits upright on a prison bed reaching for a cup of hemlock while raising his other hand mid-speech, surrounded by grieving disciples, with a seated figure often said to be Plato at the foot of the bed.">    </p:cNvPr>
          <p:cNvPicPr>
            <a:picLocks noChangeAspect="1"/>
          </p:cNvPicPr>
          <p:nvPr/>
        </p:nvPicPr>
        <p:blipFill>
          <a:blip r:embed="rId1"/>
          <a:stretch>
            <a:fillRect/>
          </a:stretch>
        </p:blipFill>
        <p:spPr>
          <a:xfrm>
            <a:off x="494843" y="795528"/>
            <a:ext cx="815431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David's 1787 painting - a later interpretation, not a real scene from 399 BCE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Legacy of Socrates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Plato</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Socrates' student PLATO founded a school and wrote down his teacher's ideas, preserving them forever</a:t>
            </a:r>
            <a:endParaRPr lang="en-US" sz="17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Aristotle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Plato's own student ARISTOTLE became another giant of Western thought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method that lasted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Socratic method is still used in law schools and classrooms today</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martyr for questioning</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Socrates is remembered as a martyr for free INQUIRY - dying rather than stop questioning</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Law schools still teach by the 'Socratic method' - grilling students with questions - almost 2,400 years later.</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Was the Trial Just?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Question</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Athens' case against him</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Socrates' defenders say</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Was he guilty of impiety?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He questioned the gods and unsettled belief</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He honored the gods and said the god sent him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Did he corrupt the youth?</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His students included traitors like Alcibiades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He taught them to THINK, not what to think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Was the punishment fair?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jury followed Athens' own legal process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Executing a man for FREE speech was unjust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jury followed Athens' legal PROCESS - but many people then and now believe convicting Socrates was still UNJUST.</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SOCRATES questioned everything and wrote nothing - PLATO is our source</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SOCRATIC METHOD exposes contradictions through question after question</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Athens charged him with IMPIETY and corrupting the YOUTH in 399 BCE</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jury of ~500 convicted him; he chose the HEMLOCK over escape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Socrates and the Trial of a Philosopher</dc:title>
  <dc:subject>PptxGenJS Presentation</dc:subject>
  <dc:creator>More Lessons Less Planning</dc:creator>
  <cp:lastModifiedBy>More Lessons Less Planning</cp:lastModifiedBy>
  <cp:revision>1</cp:revision>
  <dcterms:created xsi:type="dcterms:W3CDTF">2026-07-27T15:27:36Z</dcterms:created>
  <dcterms:modified xsi:type="dcterms:W3CDTF">2026-07-27T15:27:36Z</dcterms:modified>
</cp:coreProperties>
</file>