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big 'should I rent or buy?' lesson of Unit 9. Tell students there is no single right answer - the answer depends on the situation, and today they learn a real method to work it out. The method compares the TOTAL COST of renting and the TOTAL COST of buying over a number of years and finds the year buying becomes cheaper (the crossover). Renting is simpler and more flexible but builds no equity; buying costs more up front but builds equity and can pay off if you stay long enough. Students will leave able to compare renting and buying for a real person - Devon Marsh, a 24-year-old whose lease is ending and who is deciding whether to renew or buy a first condo.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chart by teaching the idea it will show: the two total-cost lines have different SHAPES, and where they CROSS is the whole decision. Tell students the chart on the next slide plots both total costs over 10 years. The renting line rises in a steady straight climb (a flat $1,520 a month, every month). The buying line starts HIGHER - because of the big up-front down payment - but rises more SLOWLY, because each year subtracts the equity built and the appreciation. A faster line that starts low and a slower line that starts high must eventually CROSS. Define the key term: the CROSSOVER YEAR is the first year buying's total cost drops below renting's - for Devon, that is year 5 (rent $91,200 vs buy $90,500). Then state the rule this creates: the FIVE-YEAR RULE - buying usually pays off only if you stay long enough to pass the crossover (often around five years). Make the takeaway concrete: if Devon will stay PAST the crossover, buying is cheaper and builds equity; if he might move BEFORE it, renting was the cheaper AND more flexible choice. Set up the next slide as the evidence, and tell students Activity Part 4 asks them to read both lines, find the crossover, and use the 5-year rule.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a moment to read both lines on their own before discussing. The chart plots the cumulative TOTAL COST of renting (the coral line) and of buying (the teal line) against the number of years. The renting line is a straight climb: $18,240 after year 1, $36,480 after year 2, and so on up to $182,400 after year 10. The buying line starts HIGHER at $34,100 after year 1 (the down payment), but rises more slowly: $48,200, $62,300, $76,400, then $90,500 at year 5. Point out the crossover: at year 4 renting ($72,960) is still cheaper than buying ($76,400), but by year 5 buying ($90,500) has dropped just below renting ($91,200) - that year 5 is the CROSSOVER YEAR. After the crossover the gap widens in buying's favor: by year 8 renting is $145,920 while buying is only $132,800, so buying saves $13,120. Work the takeaway live: if Devon will stay 5+ years, buying is the cheaper choice and builds equity; if he might move in 2-3 years, renting was cheaper and kept him flexible - the 5-year rule in one picture. This is the chart Activity Part 4 reads and analyzes; students will read values off both lines, find the crossover, and calculate the savings after it.
Reference labels (point to these chart features when teaching): Yr 5: rent $91.2k, buy $90.5k; Crossover: year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the whole lesson together into one repeatable process students can apply to any real situation - this is the exact procedure they use in the Activity capstone. Step 1: calculate the TOTAL COST OF RENTING using the labeled model, (MONTHLY RENT + RENTERS INSURANCE) x 12 x YEARS, for the number of years the person might stay. Step 2: calculate the TOTAL COST OF BUYING using its labeled model, DOWN PAYMENT + (MONTHLY OWNERSHIP COST x 12 x YEARS) - EQUITY BUILT - HOME VALUE CHANGE, for the same years. Step 3: find the CROSSOVER YEAR by comparing the two totals year by year - it is the first year buying costs less than renting. Step 4, the judgment step: match the recommendation to the SITUATION - recommend BUY if the person will confidently stay PAST the crossover (they get the lower cost and build equity), and recommend RENT if they might move BEFORE it (they stay cheaper and keep their flexibility). Remind students the numbers are only half the decision: flexibility, job plans, and how settled someone feels all matter too. Tell students the Activity's final Part asks them to run exactly these four steps for a brand-new client and write a rent-or-buy recommendation, applying every skill from today's lesson in order.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back to the learning targets. T1 (compare for a situation) -&gt; the honest method is to compare the TOTAL COST of renting and buying over the years you would actually stay. T2 (total cost of renting) -&gt; TOTAL COST OF RENTING = (RENT + RENTERS INSURANCE) x 12 x YEARS, and none of it comes back as equity; Devon's 5 years cost $91,200. T3 (equity) -&gt; EQUITY = HOME VALUE - LOAN BALANCE, the part of the home you own; buying builds it (Devon's was $57,500 at year 5) while a renter builds $0. T4 (the crossover) -&gt; the CROSSOVER YEAR is where buying's total cost first drops below renting's, which for Devon is year 5 - the 5-year rule in one number. T5 (the recommendation) -&gt; stay past the crossover and buying is the cheaper, wealth-building choice; move before it and renting was cheaper AND kept you flexible. Close by returning to the opening question: students can now look at a real situation - like Devon's - and say whether renting or buying makes sense, and exactly why.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and connect them to the arc of the lesson. Target 1 is the big-picture judgment skill: comparing renting and buying for a REAL life situation, not in the abstract. Target 2 is the math: calculate the TOTAL COST OF RENTING and the TOTAL COST OF BUYING over time using two labeled models. Target 3 is the key concept that makes buying different: EQUITY - the part of a home you actually own - which buying builds and renting does not. Target 4 is the payoff - using the CROSSOVER year (where buying becomes cheaper) and the 5-year rule to recommend rent or buy. By the end, students can look at a person's situation and say which choice makes sense and why.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whole lesson: 'should I rent or buy?' has no single right answer - it depends on the situation, and the single biggest factor is how LONG you will stay. Tell students the honest way to decide is not a gut feeling or a rule of thumb but a comparison: line up the TOTAL COST of renting against the TOTAL COST of buying over the number of years you would actually live there. Preview the two big differences students will explore. Renting protects your FLEXIBILITY - how easily you can move - because you are not tied to selling a home; buying reduces that flexibility but builds EQUITY, the part of a home you actually own and get back when you sell. State the pattern the numbers will show: short stays usually favor renting (you avoid the big up-front costs), and long stays usually favor buying (you stay long enough for the equity and slower cost growth to pay off). Key terms - Flexibility: how easily you can move. Equity: the portion of a home you actually 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honest case FOR renting so students see it is often the smart choice, not a failure. First, renting has a LOW up-front cost - a security deposit and first month's rent, not the large DOWN PAYMENT (the big lump sum) that buying requires. Second, renting protects your FLEXIBILITY - when the lease ends you can move to a new city, a new job, or a bigger place without the slow, expensive process of selling a home; for someone whose life might change soon, that flexibility is worth real money. Third, renting gives a predictable monthly cost: the landlord, not you, pays for a broken furnace or a new roof, so a renter's monthly cost is mostly just the rent plus a small RENTERS INSURANCE premium. Then state the tradeoff clearly: renting builds no EQUITY - every dollar of rent is gone once you have lived there, and you own nothing at the end. Renting buys you flexibility and simplicity; it does not build wealth. Key term - Down payment: the large up-front amount you pay when you buy a home. Renters insurance: a small monthly policy that protects a renter's belongings.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make the honest case FOR buying. The biggest advantage: buying builds EQUITY. Part of every mortgage payment pays down the loan, so you slowly OWN more of the home instead of watching the money vanish like rent - the payment builds wealth. On top of that, APPRECIATION - the rise in a home's value over time - can grow your equity even faster than the payments alone. Buying can also be more stable long term: a fixed-rate mortgage payment can stay the same for years, while rent tends to rise with each new lease. Then state the tradeoffs honestly so students see buying is not automatically better. Buying requires a large DOWN PAYMENT up front - often tens of thousands of dollars - and it reduces your FLEXIBILITY: to move, you usually have to sell the home, which is slow and expensive. That is why buying only pays off if you stay long enough - the whole point of the next few slides. Key terms - Equity: the portion of a home you actually own. Appreciation: the rise in a home's value over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first quantitative model - teach it explicitly and put it on the board under a clear label before students calculate with it. A LABELED MODEL - EQUITY: EQUITY = HOME VALUE - LOAN BALANCE. Define each piece: HOME VALUE is what the home is worth today; LOAN BALANCE is how much you still owe on the mortgage. The difference is the part of the home you actually OWN. Explain that equity grows two ways at once: every mortgage payment pays down the LOAN BALANCE a little (that is principal), and the HOME VALUE tends to rise over time through APPRECIATION - both push equity up. Work the model with the persona: after 5 years Devon's condo is worth $272,500 (it appreciated) and he still owes $215,000 on the loan (he paid down principal), so EQUITY = $272,500 - $215,000 = $57,500 - real wealth he can get back when he sells. Then make the contrast the whole lesson turns on: a renter's equity stays at $0 no matter how many years of rent they pay. Tell students Activity Part 3 asks them to calculate equity for new situations. Key term - Equity: the portion of a home you actually own, equal to home value minus loan balance.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 the non-money side of the decision, which matters just as much as the dollars: FLEXIBILITY versus COMMITMENT. Renting gives you FLEXIBILITY - the freedom to move easily when a lease ends, whether for a new job, a new city, a relationship, or just a change of mind. For someone whose life might change soon, that flexibility is genuinely valuable. Buying is a COMMITMENT in the most practical sense: to move out of a home you own, you usually have to SELL it, and selling is slow (it can take months) and costly (agent fees, closing costs), so buying really only makes sense if you plan to stay put for a while. State the rule that ties it to the situation: if you might move in a year or two, flexibility wins and renting is likely smarter; if you are confident you will stay for years, the commitment of buying can pay off. End by reminding students that flexibility is not just a feeling - the freedom to take a better job in another city, or to leave a place that no longer fits, has real financial value that the total-cost math alone does not capture. Key term - Flexibility: how easily you can move, which renting protects and buying reduces.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second quantitative model and the first of the two total-cost lines students will read on the chart. A LABELED MODEL - TOTAL COST OF RENTING: TOTAL COST OF RENTING = (MONTHLY RENT + RENTERS INSURANCE) x 12 x YEARS. Define the pieces: MONTHLY RENT is what you pay the landlord each month; RENTERS INSURANCE is a small monthly policy that protects your belongings; multiply by 12 months and by the number of YEARS to get the cumulative total. Work it with the persona. Devon's rent is $1,500 a month and his renters insurance is $20 a month, so his monthly housing cost is $1,500 + $20 = $1,520, which is $1,520 x 12 = $18,240 a year. Over 5 years: TOTAL COST OF RENTING = $1,520 x 12 x 5 = $91,200. Make the key point about renting explicit: because renting builds NO equity, that entire $91,200 is spent and nothing comes back - unlike buying, where some of what you pay returns to you as equity when you sell. This is the straight, steadily rising line students will see on the chart. Tell students Activity Part 3 asks them to calculate the total cost of renting for new numbers. Key term - Total cost of renting: the full amount you pay to rent over a number of years, with no equity back.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third quantitative model and the second total-cost line on the chart - the trickiest one, so teach it piece by piece. A LABELED MODEL - TOTAL COST OF BUYING: TOTAL COST OF BUYING = DOWN PAYMENT + (MONTHLY OWNERSHIP COST x 12 x YEARS) - EQUITY BUILT - HOME VALUE CHANGE. Start with the OWNERSHIP COST - the true monthly cost of owning is more than the mortgage: it is mortgage + property taxes + homeowners insurance + maintenance = $1,300 + $250 + $100 + $150 = $1,800 a month for Devon's condo. Now the two subtractions, which are the whole reason buying can win: you SUBTRACT the EQUITY BUILT (the principal you paid down) and the HOME VALUE CHANGE (appreciation), because that money is not gone - you get it back when you sell, so it does not count as a true cost. Work the 5-year example with Devon: DOWN PAYMENT $20,000 + ($1,800 x 12 x 5 = $108,000) - (EQUITY BUILT $3,000 x 5 = $15,000) - (HOME VALUE CHANGE $4,500 x 5 = $22,500) = $128,000 - $15,000 - $22,500 = TOTAL COST OF BUYING $90,500. Point out that at 5 years buying ($90,500) is just BELOW renting ($91,200) - a preview of the crossover. Because the big down payment is a one-time cost while the equity and appreciation keep growing every year, the buying line starts high but rises more slowly than the rent line. Tell students Activity Part 3 asks them to calculate the total cost of buying for new numbers. Key term - Total cost of buying: the full cost of owning over a number of years after subtracting equity and appreciation. Ownership cost: the monthly cost of owning a home - mortgage plus taxes, insurance, and maintenance.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Renting vs Buying: Which Makes Sense When?</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Learn how to compare the total cost of renting and buying over time, understand equity and flexibility, and use the crossover year to decide which one makes sense for a real situation.</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The 5-Year Rule and the Crossover (Chart Intro)</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Two lines, two shapes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On the next chart, the renting line rises steadily while the buying line starts higher but rises more slowly</a:t>
            </a:r>
            <a:endParaRPr lang="en-US" sz="16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They cross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CROSSOVER YEAR is where buying's total cost first drops below renting's - for Devon, year 5</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5-year rule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FIVE-YEAR RULE says buying usually pays off only if you stay long enough to pass the crossover</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Stay past it or not</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Stay past the crossover and buying wins; move before it and renting was the cheaper, more flexible choice</a:t>
            </a:r>
            <a:endParaRPr lang="en-US" sz="16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CROSSOVER YEAR is where buying gets cheaper than renting - for Devon, year 5. That is the FIVE-YEAR RULE.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Total Cost of Renting vs Buying Over Time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Line chart comparing the cumulative total cost of renting versus buying over ten years. The renting line rises in a straight line from $18,240 after year 1 to $182,400 after year 10. The buying line starts higher at $34,100 after year 1 because of the large up-front down payment, but rises more slowly to $161,000 after year 10. The two lines cross at year 5, where renting is $91,200 and buying is $90,500. Before year 5 renting is cheaper; at and after year 5 buying is cheaper. This crossover year is the heart of the five-year rule.">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Cumulative total cost of renting and buying, years 1-10, crossing at year 5.</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Calculate Rent vs Buy Over Time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1 - Total cost of renting</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TOTAL COST OF RENTING = (MONTHLY RENT + RENTERS INSURANCE) x 12 x YEARS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2 - Total cost of buying</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TOTAL COST OF BUYING = DOWN PAYMENT + (OWNERSHIP COST x 12 x YEARS) - EQUITY BUILT - HOME VALUE CHANGE</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3 - Find the crossover year</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Compare the two totals year by year; the CROSSOVER YEAR is where buying first costs less than renting</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Step 4 - Match it to the situation</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Recommend BUY if the person will stay past the crossover; recommend RENT if they might move before it</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Four steps - total cost of renting, total cost of buying, find the CROSSOVER YEAR, then match the choice to how long they will stay.</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the TOTAL COST of renting and buying over the years you will stay</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TOTAL COST OF RENTING = (RENT + RENTERS INSURANCE) x 12 x YEARS - no equity back</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EQUITY = HOME VALUE - LOAN BALANCE - buying builds it, renting builds $0</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CROSSOVER YEAR is where buying gets cheaper - Devon's is year 5</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Stay past the crossover and buying wins; move before it and renting wins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renting and buying for a given life situation</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Calculate the total cost of renting and the total cost of buying over time</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equity and how buying builds it while renting does not</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the crossover year and the 5-year rule to recommend rent or buy</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Which Makes Sense When?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There is no single right answer</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Whether renting or buying makes sense depends on your SITUATION - mainly how long you will stay</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Compare the total cost over time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honest way to decide is to compare the TOTAL COST of renting and the TOTAL COST of buying over the years you would stay</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Renting is flexible, buying builds equity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Renting keeps your FLEXIBILITY to move; buying builds EQUITY - the part of a home you actually own</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length of stay decides it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Short stays usually favor renting; long stays usually favor buying, because of how the costs add up</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Whether renting or buying makes sense depends on how long you will STAY - compare the TOTAL COST of each over time.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Case for Renting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Low up-front cost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Renting needs only a deposit and first month, not a large DOWN PAYMENT</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Flexibility to move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Renting protects your FLEXIBILITY - you can move at the end of a lease without having to sell</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Predictable monthly cost</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landlord pays for big repairs, so your monthly cost is mostly just rent plus RENTERS INSURANCE</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But no equity back</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tradeoff: renting builds no EQUITY - every dollar of rent is gone once you have lived there</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Renting means low up-front cost and FLEXIBILITY to move, but you build no EQUITY - the rent is gone.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Case for Buying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Builds equity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Each mortgage payment builds EQUITY - the part of the home you own - instead of vanishing like rent</a:t>
            </a:r>
            <a:endParaRPr lang="en-US" sz="17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Home value can rise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APPRECIATION - the rise in a home's value over time - can grow your equity even faster</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More stable long term</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fixed mortgage payment can stay steady for years, while rent tends to rise over time</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But high up-front and less flexible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Buying needs a large DOWN PAYMENT and reduces your FLEXIBILITY - you must sell to move</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Buying builds EQUITY and can gain from APPRECIATION, but needs a big DOWN PAYMENT and reduces FLEXIBILITY.</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Labeled Model - Building Equity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LABELED MODEL (equity)</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EQUITY = HOME VALUE - LOAN BALANCE - the part of the home you actually own</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Equity grows two ways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Paying down the LOAN BALANCE (principal) and rising HOME VALUE (appreciation) both grow your equity</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Worked example - Devon at year 5</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HOME VALUE $272,500 - LOAN BALANCE $215,000 = EQUITY $57,500</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Renting builds none of it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renter's equity stays at $0 no matter how many years of rent they pay</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EQUITY = HOME VALUE - LOAN BALANCE. Devon's at year 5: $272,500 - $215,000 = $57,500. Renters build $0.</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Flexibility vs Commitment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Renting = flexibility</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FLEXIBILITY means you can move easily at the end of a lease - good if your life might change soon</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Buying = commitment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Buying is a COMMITMENT - selling a home is slow and costly, so you should plan to stay a while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Match it to your plans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If you might move in a year or two, flexibility wins; if you will stay for years, commitment pays off</a:t>
            </a:r>
            <a:endParaRPr lang="en-US" sz="17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Flexibility has real value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freedom to move for a job or a change is worth real money, not just a feeling</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Renting buys FLEXIBILITY; buying is a COMMITMENT. Match the choice to how long you plan to stay.</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Labeled Model - Total Cost of Renting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LABELED MODEL (total cost of renting)</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TOTAL COST OF RENTING = (MONTHLY RENT + RENTERS INSURANCE) x 12 x YEARS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Devon's monthly cost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MONTHLY RENT $1,500 + RENTERS INSURANCE $20 = $1,520 a month, or $18,240 a year</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Worked example - 5 years of renting</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$1,520 x 12 x 5 = TOTAL COST OF RENTING $91,200 over five years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None of it comes back</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Renting builds no EQUITY, so the entire $91,200 is spent - nothing is returned</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TOTAL COST OF RENTING = (RENT + RENTERS INSURANCE) x 12 x YEARS. Devon: $1,520 x 12 x 5 = $91,200, none of it back.</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Labeled Model - Total Cost of Buying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LABELED MODEL (total cost of buying)</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TOTAL COST OF BUYING = DOWN PAYMENT + (OWNERSHIP COST x 12 x YEARS) - EQUITY BUILT - HOME VALUE CHANGE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monthly ownership cost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OWNERSHIP COST = mortgage + taxes + insurance + maintenance = $1,300 + $250 + $100 + $150 = $1,800</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Subtract what comes back</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You subtract EQUITY BUILT and HOME VALUE CHANGE (APPRECIATION) because you get that money back when you sell</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Worked example - 5 years of buying</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$20,000 + ($1,800 x 12 x 5) - ($3,000 x 5) - ($4,500 x 5) = TOTAL COST OF BUYING $90,500</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TOTAL COST OF BUYING = DOWN PAYMENT + OWNERSHIP COST over time - EQUITY BUILT - HOME VALUE CHANGE. Devon at 5 yrs: $90,500.</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Renting vs Buying: Which Makes Sense When?</dc:title>
  <dc:subject>PptxGenJS Presentation</dc:subject>
  <dc:creator>More Lessons Less Planning</dc:creator>
  <cp:lastModifiedBy>More Lessons Less Planning</cp:lastModifiedBy>
  <cp:revision>1</cp:revision>
  <dcterms:created xsi:type="dcterms:W3CDTF">2026-07-05T09:27:24Z</dcterms:created>
  <dcterms:modified xsi:type="dcterms:W3CDTF">2026-07-05T09:27:24Z</dcterms:modified>
</cp:coreProperties>
</file>