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a hook. In the last 18 years the U.S. has lived through THREE famous downturns: the 2008 Great Recession (housing-driven, deepest since the Great Depression), the 2020 COVID recession (virus-driven, shortest on record), and the 2024 soft-landing scare (the Sahm Rule briefly triggered but the NBER did not call a recession). Each was caused by something different. Each was met with a different policy response. Each recovered differently. Today's lesson is the side-by-side comparison.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Connect target 1 to slides 3-7 (side-by-side comparison + GDP overlay chart). Connect target 2 to slides 8-12 (policy responses, labor market, lessons learned). Connect target 3 to slides 13-14 (takeaways and key wrap-up).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three downturns side by side. The 2008 Great Recession lasted 18 months (December 2007 - June 2009) and was the deepest since the Great Depression. The 2020 COVID Recession lasted just 2 months (February - April 2020) - the shortest on record. The 2024 mini-shake was NOT a true recession - the NBER did not call one - but the Sahm Rule (a simple labor-market recession trigger) briefly fired in summer 2024 when unemployment ticked up. The economy then stabilized; jobs kept growing; the NBER call never came. This is the lesson's central frame: same country, very different downturns, very different outcomes.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2008 case. The cause was a housing bubble combined with risky financial engineering. U.S. home prices rose 60% from 2000 to 2006 (a clear bubble). Banks made millions of SUBPRIME mortgages (high-risk loans to borrowers who could not afford them) and bundled them into MORTGAGE-BACKED SECURITIES (MBS) - bonds backed by pools of home loans. When home prices fell starting in 2006-2007, the MBS values collapsed, and banks holding trillions of dollars in MBS suddenly looked insolvent. The PANIC MOMENT was September 15, 2008, when Lehman Brothers (the 4th largest U.S. investment bank) filed the largest bankruptcy in U.S. history. Credit markets froze. The recovery was slow because the financial system itself had to be repaired. Real GDP fell about 4% peak-to-trough. Unemployment peaked at 10.0% in October 2009 (well after the recession ended in June). It took until 2014 - five years - for total nonfarm payrolls to recover to pre-recession levels. This is the textbook L-SHAPED recovery: sharp fall, long flat bottom, slow climb.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2020 case. The cause was a deliberate, virus-driven economic shutdown. In March 2020, U.S. states ordered lockdowns to slow the spread of COVID-19. Restaurants, retail, travel, and entertainment closed almost overnight. The U.S. lost about 22 million jobs in April 2020 alone - the largest single-month job loss in history. Real GDP fell about 9% peak to trough (Q2 2020). The unemployment rate peaked at 14.7% in April 2020 - the highest since the Great Depression. But the recovery was historically fast. Vaccines arrived in late 2020 / early 2021. Massive fiscal stimulus (CARES Act + PPP + ARP) kept household incomes from collapsing. The financial system was NOT broken (unlike 2008), so credit kept flowing once the economy reopened. Real GDP recovered to its prior peak by Q2 2021. NBER dated the recession from February 2020 to April 2020 - just TWO MONTHS, the shortest on record. This is the textbook V-SHAPED recovery: sharp fall, sharp rebound.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2024 case. The setup: in 2022-2023, the Fed raised interest rates from near 0% to 5.25% (the most aggressive hiking cycle in decades) to fight 9% inflation. The big question was whether the Fed would cause a HARD LANDING (a recession) or pull off a SOFT LANDING (slow inflation without a recession). In summer 2024, the scare arrived. Payroll growth slowed sharply (the July jobs report was a shock). The unemployment rate ticked from 3.7% earlier in the year up to 4.3% in July 2024. The SAHM RULE - a simple labor-market trigger created by economist Claudia Sahm that fires when the 3-month average unemployment rate rises 0.5 points above its 12-month low - briefly triggered. Recession headlines returned. But the Fed cut rates starting September 2024 (a 50-basis-point cut), inflation kept easing, jobs kept growing (slower but positive), and the unemployment rate stabilized. The NBER did NOT call a recession. By early 2026, economists generally agree the U.S. achieved a SOFT LANDING - the rare and difficult outcome the Fed had been aiming for. NOTE: The Sahm Rule's 2024 false positive raised questions about whether the rule still works post-pandemic.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GDP overlay. Each line on the chart shows real GDP as an index, with the value set to 100 at each downturn's pre-recession peak. So when a line drops to 95, real GDP fell 5% from peak. This lets you compare DEPTH directly across three episodes. The 2008 line falls to about 96 (a 4% drop) over 6 quarters and takes years to climb back. The 2020 line plunges to about 91 (a 9% drop) in a single quarter but rockets back to 100 within 5 quarters - the V. The 2024 line stays near 100 throughout - barely any visible dip - because the U.S. avoided a recession that year. This visual will be used by students in Activity Part 4 to read off the chart and compare the depth of each downturn.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chart. Three lines, each indexed to 100 at the pre-recession peak. The 2008 line drops gradually to about 96 over 6 quarters and stays low for years before climbing back. The 2020 line plunges to about 91 in a single quarter then rockets back to 100 by Q2 2021. The 2024 line barely moves from 100 - real GDP grew throughout the year. Students use this exact chart in Activity Part 4 Question 1 to identify which downturn was deepest (2020), which had the slowest recovery (2008), and to read approximate values directly from the chart.
Reference labels (point to these chart features when teaching): Peak = 100; 2020 drop deepest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the policy responses. In 2008 the FISCAL response (Congress + President) totaled about 1.5T: TARP (700B, Bush, October 2008) bailed out banks and the auto industry; ARRA (831B, Obama, February 2009) was the recovery package. The MONETARY response (Fed): cut the federal funds rate to 0% by December 2008 and ran three rounds of QUANTITATIVE EASING (buying long-term bonds to push down long rates) - QE1, QE2, QE3 - through 2014. In 2020 the response was MUCH bigger and faster. CARES Act (2.2T, March 2020) and the American Rescue Plan (1.9T, March 2021) totaled about 4T in fiscal stimulus - the largest in history. The Fed cut to 0% in DAYS (March 15, 2020), launched emergency lending facilities, and bought trillions in Treasuries and MBS. In 2024 the scare faded before major fiscal action; the Fed simply cut rates 50bps in September 2024 - a preemptive pivot that stopped the slowdown. The lesson: SPEED MATTERS. The 2020 response was bigger AND faster, which is one reason the 2020 recovery was a sharp V instead of a slow 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unemployment overlay. Each line shows the U.S. unemployment rate during one downturn, plotted by months since the downturn started. The 2008 line rose from 5% to 10% over 18 months and stayed above 8% for THREE YEARS - the slow recovery that defined the Obama-era debate. The 2020 line spiked from 3.5% to 14.7% in a single month - the highest since the Great Depression - but plunged back to 6% by mid-2021 and to under 4% by early 2022 - a historic V. The 2024 line barely moved: from 3.7% up to 4.3% in July 2024 then back to 4.1% by year-end - a ripple, not a recession peak. Students will use this chart in Activity Part 4 Question 2 to read off the three peaks and compare how fast each fell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unemployment chart. Three lines, each plotting the U.S. unemployment rate over the months around each downturn. The 2008 line rises gradually from 5% to a peak of 10.0% in October 2009, then falls slowly. The 2020 line spikes from 3.5% to 14.7% in a single month, then falls dramatically - back below 6% by mid-2021. The 2024 line is barely visible - it ticks up from 3.7% to 4.3% in July 2024 and back down to 4.1% by year-end. Students use this chart in Activity Part 4 Q2 to read off the peaks and compare how fast each line falls back to pre-recession levels.
Reference labels (point to these chart features when teaching): 2020 peak 14.7%; 2008 peak 10.0%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labor market recovery comparison. The 2008 case: the U.S. lost 8.7 million jobs from peak in early 2008 through trough in February 2010. Nonfarm payrolls did not return to the pre-recession peak until May 2014 - more than SIX YEARS. The 2020 case: 22 million jobs were lost in April 2020 alone - far more than 2008 in absolute terms. But the recovery was fast: by June 2022, total payrolls had returned to the pre-pandemic peak - about TWO YEARS from the bottom. The 2024 case: no net job loss; job growth slowed sharply mid-year, but the U.S. continued adding jobs every month. Why the difference? In 2008 the financial system was broken - banks could not lend even when there was demand. In 2020 the financial system was intact and the fiscal response (CARES + ARP) was about 2.5 times the size of the 2008 response. In 2024 the Fed pivoted quickly (rate cut in September) before large layoffs hit. The big lesson: speed and size of policy response, plus whether the financial system itself is broken, determine recovery shape.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stock market overlay. Each line shows the S&amp;P 500 stock index during one downturn, indexed to 100 at the pre-recession peak. The 2008 line drops to about 43 (a 57% drop from peak) - the deepest stock-market crash since the Great Depression. The 2020 line drops to about 66 (a 34% drop) - then rockets back and hits new all-time highs by August 2020. The 2024 line dips to about 92 in early August 2024 then climbs to new highs by year-end. Note: the stock market is FORWARD-LOOKING - it tends to fall BEFORE the recession is officially called and recover BEFORE the broader economy does. Students use this chart in Activity Part 4 Q3 to read approximate drawdowns and rank the three downturns by stock-market depth.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stock market chart. The 2008 line falls to about 43 (a 57% drop from peak). The 2020 line falls to about 66 (a 34% drop) - briefly - then climbs back. The 2024 line dips to about 92 (an 8% drop) and recovers in months. Students use this chart in Activity Part 4 Q3 to compare depth and Q4 to explain why stocks often fall FIRST and recover FIRST.
Reference labels (point to these chart features when teaching): Peak = 100; 2008 drop deepest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Synthesize the lessons. 2008 taught policymakers to STRESS-TEST THE BANKS - the Dodd-Frank Act of 2010 required regulators to run hypothetical recession scenarios on the big banks every year. The Consumer Financial Protection Bureau (CFPB) was created. Capital requirements were raised. The financial system that emerged from 2008 was much more resilient - this is why 2020, despite being a much sharper shock, did not produce a 2008-style banking crisis. 2020 taught policymakers that SPEED AND SIZE OF AID MATTER. The CARES Act passed Congress in less than two weeks - faster than any prior emergency response. The 4T total response was huge relative to GDP. The result: the shortest recession on record and a fast recovery. 2024 added a different lesson: WATCH THE SAHM RULE but do not panic on a single jobs report. The Sahm Rule fired but the recession never came - the Fed's preemptive cut, combined with continued consumer spending, prevented the slide. Soft landings ARE possible, even after the most aggressive Fed tightening in decades.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 up. Connect each takeaway to a learning target. Targets 1+2: takeaways 1, 2, 3 (cause-depth-recovery comparison). Target 3: takeaways 4, 5 (lessons learned, response evaluation). Tell students Activity Part 5 asks them to write a recommendation memo: a NEW downturn is brewing. They will need to choose a 2008-style, 2020-style, or 2024-style response based on the cause they identify.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Recession Compared: 2008 vs 2020 vs 2024</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Three recent U.S. downturns - three different causes, three different responses, three different recoveries. What each one taught us about the next.</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Compare the 2008, 2020, and 2024 downturns on causes, depth, and recovery</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what each downturn taught policymakers about the next response</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which downturn response worked best given the cause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Three Recent Downturns at a Glance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Downturn</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Trigger</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NBER Call?</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2008 Great Recession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Housing market collapse + global financial crisis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Yes (Dec 2007 - June 2009, 18 months)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2020 COVID Recession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Pandemic shutdowns (lockdowns, business closures)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Yes (Feb 2020 - April 2020, 2 months)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2024 Mini-shake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Post-pandemic Fed tightening + cooling labor market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No (soft-landing scare; NBER did not call)</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Three downturns, three causes, three NBER outcomes. 2008 = financial; 2020 = pandemic; 2024 = soft-landing scare (no NBER call).</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2008: Housing-Driven, Slow Recovery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Cause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Housing bubble: U.S. home prices rose 60% from 2000-2006</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Subprime mortgages: high-risk loans bundled into mortgage-backed securities</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When prices fell, banks holding MBS were insolvent</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Lehman Brothers bankruptcy (Sept 2008) was the panic moment</a:t>
            </a:r>
            <a:endParaRPr lang="en-US" sz="175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Recovery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NBER dates: December 2007 - June 2009 (18 months)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Real GDP fell about 4% from peak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Unemployment peaked at 10.0% (October 2009)</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L-shaped: it took until 2014 for jobs to fully recover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2008 was a FINANCIAL crisis - banks froze, credit dried up, and recovery was slow because the financial system had to be rebuilt.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2020: Virus-Driven, Sharp V-Shape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Cause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March 2020: U.S. states ordered lockdowns to slow COVID-19</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Restaurants, retail, travel shut down almost overnight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22 million jobs lost in April 2020 (one month)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Real GDP fell about 9% in Q2 (peak-to-trough)</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Recovery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NBER dates: February 2020 - April 2020 (2 months - shortest ever)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Unemployment peaked at 14.7% (April 2020)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Real GDP recovered to its prior peak by Q2 2021</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V-shaped: sharp fall, sharp rebound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2020 was a PANDEMIC shock - the economy was deliberately frozen, then thawed. The financial system was NOT broken, so recovery was fast.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2024: Soft Landing or Mini-Recession?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setup</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Fed raised rates from 0% to 5.25% in 2022-2023 to fight 9% inflation.</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2024 scare</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Summer 2024: payroll growth slowed; unemployment ticked from 3.7% to 4.3%; the Sahm Rule briefly fired.</a:t>
            </a:r>
            <a:endParaRPr lang="en-US" sz="16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the Sahm Rule is</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Fires when the 3-month average unemployment rate rises 0.5 points above its 12-month low.</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actually happened</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Fed began cutting rates September 2024; jobs stabilized; NBER did NOT call a recession.</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label</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SOFT LANDING - slowing inflation without triggering a recession; the rare good outcome.</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2024 was a soft-landing scare - the Sahm Rule fired, but the NBER did NOT call a recession.</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Comparing the Depth: Real GDP Across All Three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to read the chart</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Each line shows real GDP indexed to 100 at the pre-recession peak; lower = bigger drop.</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2008 (red)</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Fell to about 96 (a 4% drop); bottomed mid-2009; took years to climb back.</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2020 (blue)</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Fell to about 91 (a 9% drop) but rocketed back to 100 within 5 quarters - the V.</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2024 (green)</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Barely a visible dip - real GDP stayed positive (the soft-landing case).</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Big picture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Depth: 2020 (9%) &gt; 2008 (4%) &gt; 2024 (negligible). Recovery speed: 2020 fast &gt; 2008 slow.</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2020 was DEEPER but SHORTER; 2008 SHALLOWER but LONGER; 2024 barely registered.</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Real GDP Indexed: 2008 vs 2020 vs 2024</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overlaying three U.S. recession episodes by quarters since each pre-recession peak. The y-axis is real GDP indexed to 100 at the pre-recession peak of each episode. The 2008 line (red) falls from 100 at the Q4 2007 peak to about 96 at the Q2 2009 trough (roughly a 4% peak-to-trough decline), then climbs back over the next several years; by Q4 2011 it has just barely returned to 100. The 2020 line (blue) plunges from 100 at the Q4 2019 peak to about 91 at the Q2 2020 trough (roughly a 9% drop, the deepest single-quarter decline shown) but then rockets back to 100 within 5 quarters - the famous V-shaped recovery. The 2024 line (green) stays near 100 throughout - it barely dips below 100 (a tiny tick down in mid-2024) before continuing upward, since the 2024 mini-shake never produced an NBER-called recession. The visual story: 2020 was deepest in depth but had the fastest recovery, 2008 was shallower but had the slowest recovery, and 2024 was barely a dip.">    </p:cNvPr>
          <p:cNvPicPr>
            <a:picLocks noChangeAspect="1"/>
          </p:cNvPicPr>
          <p:nvPr/>
        </p:nvPicPr>
        <p:blipFill>
          <a:blip r:embed="rId1"/>
          <a:stretch>
            <a:fillRect/>
          </a:stretch>
        </p:blipFill>
        <p:spPr>
          <a:xfrm>
            <a:off x="1394560" y="795528"/>
            <a:ext cx="635488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Lower = bigger drop from peak. 2020 deepest; 2024 barely dipped.</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Policy Responses Compared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Downturn</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Fiscal Response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Monetary Response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2008</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TARP 700 + ARRA 831 (billions); 1.5 trillion total</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Fed cut to 0; QE1, QE2, QE3 (large-scale bond buying)</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2020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CARES 2.2 trillion + ARP 1.9 trillion; 4 trillion total</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Fed cut to 0 in days; emergency lending; unlimited QE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2024</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No major emergency stimulus (the scare faded)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Fed CUT rates 50 bps in Sept 2024 (preemptive)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2020 fiscal response was BIGGER and FASTER than 2008 - this is one reason the 2020 recovery was faster.</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Unemployment Compared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to read the chart</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 unemployment rate per downturn. Higher = more pain; watch recovery speed.</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2008 peak</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10.0% (Oct 2009); stayed above 6% until 2014 - 5 years high</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2020 peak</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14.7% (Apr 2020), highest since the Depression; below 6% by mid-2021</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2024 peak</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4.3% (Jul 2024) then back to 4.1-4.2% - a ripple, not a recession</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Big picture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2020 peak HIGHER than 2008, but recovery MUCH faster (system wasn't broken)</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2020 unemployment peak (14.7%) was higher than 2008 (10.0%), but jobs recovered in 18 months vs 5+ years.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Unemployment Rate: 2008 vs 2020 vs 2024</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overlaying U.S. unemployment rate during three downturn episodes by months from each pre-recession low. The 2008 line (red) rises gradually from about 5% at the start to a peak of 10.0% in October 2009 (about month 22), then declines slowly - the rate does not return below 6% until 2014, taking 5 years to recover. The 2020 line (blue) starts near 3.5%, spikes to 14.7% in April 2020 (a single-month surge of about 11 percentage points - the highest rate since the Great Depression), then plunges rapidly - back below 6% by mid-2021 (about 14 months from the start). The 2024 line (green) starts at 3.7%, ticks up to 4.3% in July 2024 - briefly triggering the Sahm Rule - then settles back to 4.1% by year-end (a small ripple, not a true recession peak). The visual contrast: 2020 had the highest peak by far (14.7%) but the fastest recovery; 2008 had a lower peak (10.0%) but a much slower recovery; 2024 barely registered as a labor market disturbance.">    </p:cNvPr>
          <p:cNvPicPr>
            <a:picLocks noChangeAspect="1"/>
          </p:cNvPicPr>
          <p:nvPr/>
        </p:nvPicPr>
        <p:blipFill>
          <a:blip r:embed="rId1"/>
          <a:stretch>
            <a:fillRect/>
          </a:stretch>
        </p:blipFill>
        <p:spPr>
          <a:xfrm>
            <a:off x="1569730" y="795528"/>
            <a:ext cx="6004541"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Higher = more pain. 2020 highest peak; 2024 a small ripple.</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Labor Market Recovery Compared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Job Recovery Speed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2008: 8.7 million jobs lost; took 6+ years to fully recover (2014)</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2020: 22 million jobs lost in April 2020; recovered by June 2022</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2024: No net job loss - growth slowed but never went negative</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Speed: 2020 &gt; 2008 &gt; 2024 (no recovery needed)</a:t>
            </a:r>
            <a:endParaRPr lang="en-US" sz="175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the Difference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2008: financial system broken; banks could not lend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2020: pandemic shock; financial system intact; massive aid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2024: Fed pivoted fast; no large layoffs hit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Lesson: speed and size of policy response matter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2020 recovery was faster than 2008 even though 2020 was DEEPER - intact financial system + bigger faster aid.</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Stock Market Drawdowns Compared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to read the chart</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Each line is the S&amp;P 500 indexed to 100 at the pre-recession peak</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2008 (red)</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S&amp;P 500 fell about 57% from peak (October 2007) to trough (March 2009)</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2020 (blue)</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S&amp;P 500 fell about 34% from peak (Feb 2020) to trough (March 2020) - then hit new highs by Aug 2020</a:t>
            </a:r>
            <a:endParaRPr lang="en-US" sz="17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2024 (green)</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S&amp;P 500 dipped about 8% during the August 2024 scare then hit new highs by year-end</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Big picture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Depth: 2008 &gt; 2020 &gt; 2024. Recovery speed: 2024 &gt; 2020 &gt; 2008</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stock market often falls SHARPLY in a recession - and recovers BEFORE the broader economy.</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S&amp;P 500 Indexed: 2008 vs 2020 vs 2024</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overlaying the S&amp;P 500 stock index during three downturn episodes, indexed to 100 at each pre-recession peak. The 2008 line (red) starts at 100 at the October 2007 peak, falls gradually to about 80 by mid-2008, then crashes after Lehman Brothers files for bankruptcy in September 2008, bottoming at about 43 in March 2009 (a 57% drop from peak - the deepest stock-market crash since the Great Depression). Recovery is slow: it does not return to 100 until 2013. The 2020 line (blue) starts at 100 at the February 19, 2020 peak, plunges to about 66 in just over a month (a 34% drop by March 23, 2020), then rebounds rapidly thanks to the Fed's emergency response and the CARES Act - back to 100 by August 2020 and well above 100 by year-end. The 2024 line (green) starts at 100 at the July 2024 peak, dips to about 92 in early August 2024 during the soft-landing scare (an 8% drawdown), then climbs to new highs by year-end. The visual story: stock-market depth ranking is 2008 (57%) &gt; 2020 (34%) &gt; 2024 (8%), but recovery-speed ranking is the reverse: 2024 (months) &gt; 2020 (5 months) &gt; 2008 (years).">    </p:cNvPr>
          <p:cNvPicPr>
            <a:picLocks noChangeAspect="1"/>
          </p:cNvPicPr>
          <p:nvPr/>
        </p:nvPicPr>
        <p:blipFill>
          <a:blip r:embed="rId1"/>
          <a:stretch>
            <a:fillRect/>
          </a:stretch>
        </p:blipFill>
        <p:spPr>
          <a:xfrm>
            <a:off x="1631815" y="795528"/>
            <a:ext cx="588037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Lower = deeper drawdown. 2008 deepest at -57%; 2024 a small dip.</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Each Downturn Taught Policymakers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4297680"/>
                <a:gridCol w="429768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Downturn</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Key Lesson</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2008</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Stress-test the banks; act faster on financial crises (led to Dodd-Frank, 2010)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2020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Speed and size of aid matter; CARES proved a fast, massive response can shorten a recession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2024</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Watch the Sahm Rule but do not panic on one bad jobs report; soft landings are possible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Each downturn left a playbook. 2008 = regulate the banks. 2020 = act fast and big. 2024 = stay vigilant.</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2008 = housing-driven, deep, slow L-shape (financial system broken)</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2020 = virus-driven, deepest single-quarter drop, sharp V (system intact)</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2024 = soft-landing scare; Sahm Rule fired but NBER did not call a recession</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Policy lesson: speed + size of aid + financial-system health shape recovery</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Different causes need different responses - one-size-fits-all does NOT work</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Recession Compared 2008 vs 2020 vs 2024</dc:title>
  <dc:subject>PptxGenJS Presentation</dc:subject>
  <dc:creator>More Lessons Less Planning</dc:creator>
  <cp:lastModifiedBy>More Lessons Less Planning</cp:lastModifiedBy>
  <cp:revision>1</cp:revision>
  <dcterms:created xsi:type="dcterms:W3CDTF">2026-09-07T01:49:36Z</dcterms:created>
  <dcterms:modified xsi:type="dcterms:W3CDTF">2026-09-07T01:49:36Z</dcterms:modified>
</cp:coreProperties>
</file>