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About 4,500 years ago, in the Old Kingdom of ancient Egypt, workers raised the largest stone buildings the world had ever seen - the pyramids - as tombs for kings the Egyptians believed were living gods. Today students study the pyramids not just as wonders but as evidence: they show how the Egyptians combined religion, a powerful god-king, the Nile's rich harvests, and a strong government to accomplish something staggering. The lesson ends with students reading a real excerpt from the Greek writer Herodotus describing how the pharaoh Cheops (Khufu) organized the labor, and then weighing his ancient account against what modern archaeologists have found.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why question at the deepest level: why go to all this trouble for a dead king? The answer is Egyptian religion. The Egyptians believed strongly in an AFTERLIFE - an eternal life that a pharaoh (and eventually others) would enjoy after death, but only if his body and his tomb were protected. For the spirit to live on, it needed the body to survive, so the Egyptians developed MUMMIFICATION: the careful process of preserving a dead pharaoh's body by drying it and wrapping it so it would not decay. The preserved body, the mummy, was sealed in the burial chamber deep inside the pyramid. Around it, priests placed grave goods - food, gold, furniture, and treasures - everything the king might need to live like a god forever. Now the whole lesson clicks into place for students: the pyramid was a giant, unbreakable safe. Its enormous size and hidden chambers were meant to protect the mummy and the treasures from thieves and from time itself, so the god-king's afterlife would be secure. Religion is the reason the pyramids exist at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together the practical engine behind the pyramids - Target 3. Building a pyramid took tens of thousands of workers laboring for years. That was only possible because of three things working together. First, the Nile's flood produced a huge food SURPLUS - extra food beyond what farmers needed - and you cannot feed thousands of full-time builders without extra grain. Second, the timing was perfect: during the yearly flood, the fields were underwater and farmers could not work their land, so for several months a massive workforce was free to serve the pharaoh. Third, none of it would happen by itself - it took a strong central government to store the surplus grain, to call up and organize the workers, to feed and pay them, and to supply the tools and stone. Help students see that a pyramid is really frozen surplus and organization: the wealth of the Nile turned into stone by the power of the state. This is why pyramids appear in Egypt and not in a poor or disorganized land - they are evidence of a rich, well-run kingdom.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who actually ran the machine of state under the god-king. A pharaoh was believed to be a god, but a god cannot personally count every sack of grain or supervise every work gang. The most important official in Egypt was the VIZIER - the pharaoh's chief minister, a kind of prime minister who ran the day-to-day government in the pharaoh's name. The vizier oversaw the collection of taxes (usually paid in grain and goods, since Egypt had no coins yet), managed the royal storehouses, and organized the enormous labor force for building projects like the pyramids. Below him worked a whole government of officials: scribes who kept written records of grain, taxes, and workers; provincial governors who ran the different regions of Egypt; and priests who managed the temples and the rituals of the god-king. Every layer of this pyramid of officials existed to serve the one figure at the very top - the pharaoh. Point out to students that this is the same big idea as Target 3: it took a strong, organized government, led by the vizier, to turn the Nile's wealth into the labor and supplies a pyramid required.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whole lesson together around three strands, the same analytical move used for Sumer. Read as history, a pyramid is not just a wonder - it is EVIDENCE of how the Egyptians organized their world. On RELIGION, the pyramid was a tomb built to protect a god-king's body and secure his afterlife, so religion was the reason the pyramids were built at all. On GOVERNMENT, it took a pharaoh and his vizier to organize, supply, feed, and pay tens of thousands of workers over many years - so only a strong central state could manage such a project. On the ECONOMY, the Nile's yearly flood produced the food surplus that fed those seasonal builders - so the wealth of Egyptian farming is what made the labor possible. The single biggest takeaway is this: the pyramids stand at the meeting point of all three. They exist because Old Kingdom Egypt wove religion, government, and the Nile's economy together and pointed all of it at one goal - a house of eternity for a god-king. That is why a pyramid is such a clear window into how the first great kingdoms worked, and it is exactly the connection students make in the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say what the Old Kingdom was and explain that the pharaoh was a god-king believed to own all of Egypt, (b) explain that a pyramid was a stone tomb built to protect the pharaoh's body and secure his afterlife, using the Great Pyramid of Giza and Khufu as the key example, and (c) explain that the Nile's food surplus and a strong central government led by the vizier are what made pyramid-building possible - and that modern archaeology shows the builders were paid, conscripted seasonal workers, not enslaved masses. The activity's Primary Source Spotlight asks students to read a real excerpt from Herodotus describing how Cheops (Khufu) organized the labor, and to weigh his ancient account against the modern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3-4 (the Old Kingdom and the pharaoh as god-king). Target 2 maps to slides 5-10 (the pyramid as a tomb, the Great Pyramids of Giza, Khufu's Great Pyramid, how they were built, who built them, and the afterlife). Target 3 maps to slides 11-13 (the Nile's surplus, the vizier and government, and what the pyramids reveal) and drives the Primary Source Spotlight, where students read Herodotus's account and weigh it against modern archaeology. The quiz and activity test all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stage. The OLD KINGDOM was the early period of ancient Egyptian history, lasting from about 2686 to 2181 BCE, and it was the age when the great pyramids were built. During the Old Kingdom, Egypt was one united kingdom ruled from the city of Memphis by a single, all-powerful ruler called the PHARAOH. None of this would have been possible without the NILE RIVER. Egypt is mostly desert, but every year the Nile flooded gently and predictably, leaving a strip of rich black soil along its banks. In that soil, farmers grew far more grain than their own families needed. This extra food is called a SURPLUS - extra food beyond what farmers needed to eat. The surplus is the key to everything in this lesson: because Egypt produced so much extra grain, it could feed tens of thousands of workers who spent months building pyramids instead of farming. The Greek writer Herodotus later called Egypt the gift of the Nile, and for good reason.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heart of Egyptian government and religion. The PHARAOH was the god-king of ancient Egypt - not just a king, but a being the Egyptians believed was a living god on earth. This is the single most important idea for understanding why the pyramids were built. Because the pharaoh was seen as a god, he was believed to own all the land in Egypt, to command the army, to make the laws, and to direct the labor of the entire kingdom. He ruled with absolute power - his word was law, and serving him was seen as serving a god. The Egyptians believed the pharaoh was the link between ordinary people and the great gods, and that he kept the universe in balance. Make sure students grasp the double role: the pharaoh was both the head of the government AND a god of the religion, exactly the same way the temple tied religion and government together in Sumer. Because the pharaoh was a god who would need a home for eternity after death, building him an enormous tomb was not a waste - to the Egyptians it was the most important thing the whole kingdom could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central object of the lesson. A PYRAMID was a massive stone TOMB built for a pharaoh - a burial place, not a palace. Its whole purpose was to protect the pharaoh's body and his treasures and to secure his journey to the afterlife. Students very often think a pyramid was a place the king lived or a temple where people worshiped; correct that firmly. The pharaoh did not live in the pyramid. Deep inside, hidden at the end of narrow passages, lay the burial chamber holding the king's stone coffin, and other sealed rooms held gold, food, furniture, and everything the king might need for eternity. The earliest true royal tomb of this kind was the Step Pyramid, built for King Djoser around 2650 BCE - a stack of stone platforms, a bit like a Sumerian ziggurat in shape but completely different in purpose (a tomb, not a temple). Over the next century Egyptian builders perfected the smooth-sided pyramid, and the greatest of all was the GREAT PYRAMID OF GIZA. The next slide shows the real pyramids of Giza so students can see the smooth-sided royal tombs described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real monuments. This is a real public-domain photograph of the pyramids of Giza, on the desert plateau just outside modern Cairo, Egypt. Have students simply notice the shape: enormous smooth-sided towers of stacked stone rising out of the flat desert. The pyramid on the right is the Pyramid of Khafre; near its top you can still see the smooth original limestone casing that once covered the entire outside of every pyramid, making them gleam white in the sun. The rest of that casing was stripped away over the centuries, which is why the sides look stepped today. In the foreground are the ruined walls of mastabas - flat-topped stone tombs of nobles clustered around the royal pyramids. Remind students of the previous slide: each of these is a TOMB built to protect a pharaoh's body and secure his afterlife, not a palace or a temple. The teaching content lives on the previous slide.
Reference labels (point to these chart features when teaching): Smooth stepped stone sides; Original limestone casing cap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the single most famous pyramid and its king. KHUFU was an Old Kingdom pharaoh, known to the Greeks as Cheops, and he ordered the building of the GREAT PYRAMID OF GIZA - the enormous tomb built for him at Giza and the largest pyramid ever built. Give students the numbers so the scale sinks in: the Great Pyramid was built from more than 2 million blocks of stone, each weighing on average over two tons. It stood about 481 feet tall - roughly a 40-story building - and it remained the tallest building anywhere in the world for nearly 4,000 years, until modern cathedrals finally passed it. Its sides are lined up almost perfectly with north, south, east, and west, and the huge stones fit together so tightly that in places you cannot slip a knife blade between them. All of this was done without iron tools, wheels for heavy loads, or machines. Make sure students connect it back: the Great Pyramid is one pharaoh Khufu's tomb, built to protect his body and secure his afterlife - the single clearest example of everything this lesson is about.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such a thing was physically built. The engineering is astonishing precisely because the Egyptians had no machines. First, workers had to QUARRY the stone - cutting huge limestone blocks, each weighing two tons or more, out of quarries using tools of copper and stone, plus wooden wedges soaked with water to split the rock. Next they had to MOVE the stone. With no wheels strong enough for such loads, teams dragged the blocks on wooden sledges, and workers poured water on the sand in front of the sledge to make it slide more easily. Some stones were floated down the Nile on barges from distant quarries. Finally they had to RAISE the stone. Most experts think the Egyptians built long ramps of earth and brick and hauled the blocks up them to each new level, making the ramps longer and higher as the pyramid grew. All of this took brilliant planning: organizing the workers, feeding them, and fitting millions of blocks together to a precise plan. The key point for students is that the pyramids were an engineering triumph of organization and human muscle, not magic and not, as we will see next, the work of enslaved masses.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corrects a myth students almost certainly arrive with, and it sets up the primary-source analysis in the activity. For centuries, people believed the pyramids were built by huge armies of SLAVES cracking under the whip. That picture came partly from ancient Greek writers - especially Herodotus, whose account students will read in the activity - and partly from later paintings and Hollywood movies. But there is a huge problem: Herodotus visited Egypt around 450 BCE and wrote down stories the priests told him, and by then the Great Pyramid had already stood for about 2,000 years. He was recording old hearsay, not something he saw. Beginning in the 1990s, archaeologists digging at Giza found the pyramid workers' own town, their bakeries and breweries, and their tombs. The evidence shows the builders were mostly SKILLED workers and CONSCRIPTED laborers - many of them ordinary farmers who owed the pharaoh a period of service, especially during the months when the Nile flood covered their fields and there was no farming to do. They were housed, fed a good diet of bread, beef, and beer, given medical care, and buried in honored tombs near the king they served, some proudly calling themselves members of work gangs. Be clear and direct with students: enslaved people did exist in ancient Egypt, but the pyramids were NOT built by enslaved masses. This is a perfect example of how new evidence can overturn an old story - exactly the skill they will practice on the Herodotus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Pyramids and Pharaohs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and why the ancient Egyptians built the pyramids as tombs for their god-kings.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50" b="1" dirty="0">
                <a:solidFill>
                  <a:srgbClr val="FFFFFF"/>
                </a:solidFill>
                <a:latin typeface="Trebuchet MS" pitchFamily="34" charset="0"/>
                <a:ea typeface="Trebuchet MS" pitchFamily="34" charset="-122"/>
                <a:cs typeface="Trebuchet MS" pitchFamily="34" charset="-120"/>
              </a:rPr>
              <a:t>Securing Eternity: The Afterlife and Mummification</a:t>
            </a:r>
            <a:endParaRPr lang="en-US" sz="25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Afterlife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eternal life the Egyptians believed a pharaoh would enjoy after death if his body and tomb were protected.</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Mummification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process of preserving a dead pharaoh's body so his spirit could live on in the afterlife.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Grave goods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Food, gold, furniture, and treasures sealed in the tomb for the pharaoh to use forever.</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Egyptians built pyramids for the AFTERLIFE - if a pharaoh's body was preserved by MUMMIFICATION, his spirit would live forever.</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Nile's Surplus and a Strong State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provided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How it worked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Why the pyramids needed it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food surplus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Nile flood produced far more grain than farmers needed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Extra food could feed thousands of full-time builders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free labor season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250" dirty="0">
                          <a:solidFill>
                            <a:srgbClr val="333333"/>
                          </a:solidFill>
                          <a:latin typeface="Arial" pitchFamily="34" charset="0"/>
                          <a:ea typeface="Arial" pitchFamily="34" charset="-122"/>
                          <a:cs typeface="Arial" pitchFamily="34" charset="-120"/>
                        </a:rPr>
                        <a:t>During the flood, fields were underwater and farmers could not farm</a:t>
                      </a:r>
                      <a:endParaRPr lang="en-US" sz="12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Those months freed a huge workforce to build for the king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State organization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government stored grain and paid and fed the workers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Someone had to plan, supply, and pay the whole project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Nile's food SURPLUS, a flood season that freed farmers, and a strong government are what made the pyramids possible.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Running the Kingdom: The Vizier and Government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Vizier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VIZIER was the pharaoh's chief official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ran the day-to-day government for the god-king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collected taxes, often paid in grain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organized the labor for building projects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Government of Officials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Scribes kept records of grain, taxes, and workers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Officials governed the provinces for the pharaoh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Priests ran the temples and the god-king's rituals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All of it served the pharaoh at the very top</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VIZIER was the pharaoh's chief official, who ran the government, collected taxes, and organized the labor for building.</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Pyramids Reveal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Strand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How it shows up in the pyramids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reveals about Egypt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Religion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Pyramids were tombs to secure a god-king's afterlife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Religion was the reason the pyramids were built at all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Government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pharaoh and his vizier organized and paid the workers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Only a strong central state could manage such a project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Economy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Nile's surplus fed thousands of seasonal builders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Great wealth from farming made the labor possible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 pyramid is EVIDENCE of how Old Kingdom Egypt wove RELIGION, GOVERNMENT, and the Nile's ECONOMY together to build a god-king's tomb.</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the OLD KINGDOM, the PHARAOH was a god-king believed to own all of Egypt</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PYRAMID was a stone tomb protecting the pharaoh's body to secure his AFTERLIFE</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GREAT PYRAMID OF GIZA was the tomb of KHUFU - the largest pyramid ever built</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NILE's SURPLUS and government built the pyramids - paid workers, not slaves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Old Kingdom was and why the pharaoh was seen as a god-king</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and why the Egyptians built the pyramids of Giza</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the Nile's surplus and a strong government built the pyramids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Old Kingdom Egypt and the Gift of the Nile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Old Kingdom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OLD KINGDOM was the early age of ancient Egypt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lasted from about 2686 to 2181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was the age when the great PYRAMIDS were built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One all-powerful ruler, the PHARAOH, governed a united Egypt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Gift of the Nile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NILE RIVER flooded gently every single 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flood left rich black soil along its banks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Farmers grew far more grain than they needed - a SURPLUS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surplus of food fed the workers who built the pyramids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the OLD KINGDOM, the yearly flood of the NILE RIVER produced the food SURPLUS that fed Egypt and its pyramid builders.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Pharaoh: Egypt's God-King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Pharaoh</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god-king of ancient Egypt, believed to be a living god who owned all the land and ruled with absolute power.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living god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Egyptians believed the pharaoh was a god on earth, the link between the people and the other gods.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Absolute power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pharaoh owned all the land, commanded the army, made the laws, and directed the labor of the whole kingdom.</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PHARAOH was the god-king of Egypt - a living god believed to own all the land and rule with absolute power over the whole kingdom.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Pyramid: A Tomb for a God-King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a Pyramid Was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PYRAMID was a massive stone TOMB for a pharaoh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protected the pharaoh's body and his treasures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meant to secure his journey to the afterlife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oldest was the Step Pyramid, built for King Djoser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Not a Palace - a Tomb</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pharaoh did NOT live in the pyramid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Deep inside lay the burial chamber and the king's coffin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Hidden rooms held gold, food, and goods for eternity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greatest of all was the GREAT PYRAMID OF GIZA</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PYRAMID was a massive stone TOMB built to protect a pharaoh's body and secure his journey to the afterlife.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Real Monuments: The Great Pyramids of Giza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ublic-domain photograph of the Great Pyramids of Giza, Egypt - two large stone pyramids rising above the desert, with the Pyramid of Khafre keeping its original limestone casing near its cap, and foreground mastaba ruins.">    </p:cNvPr>
          <p:cNvPicPr>
            <a:picLocks noChangeAspect="1"/>
          </p:cNvPicPr>
          <p:nvPr/>
        </p:nvPicPr>
        <p:blipFill>
          <a:blip r:embed="rId1"/>
          <a:stretch>
            <a:fillRect/>
          </a:stretch>
        </p:blipFill>
        <p:spPr>
          <a:xfrm>
            <a:off x="538089" y="795528"/>
            <a:ext cx="8067822"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Pyramids of Giza, Egypt - Khafre's pyramid (right) keeps its limestone cap</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Khufu and the Great Pyramid of Giza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Khufu</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Old Kingdom pharaoh, called Cheops by the Greeks, who built the Great Pyramid of Giza.</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Great Pyramid of Giza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enormous tomb built for the pharaoh Khufu at Giza, the largest pyramid ever built.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numbers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Over 2 million stone blocks, about 481 feet tall, and the tallest building in the world for nearly 4,000 years.</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GREAT PYRAMID OF GIZA was the tomb of the pharaoh KHUFU (Cheops) - the largest pyramid ever built.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Building the Great Pyramid: Labor and Engineering</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Step</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the workers did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Why it was so hard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Quarry the stone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Cut huge limestone blocks from nearby quarries with copper tools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Each block weighed two tons or more, cut by hand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Move the stone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Dragged blocks on wooden sledges over ramps, wetting the sand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There were no wheels for heavy loads and no machines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Raise the stone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Hauled blocks up long earth-and-brick ramps to each new level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higher the pyramid rose, the longer the ramps had to be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With only copper tools, wooden SLEDGES, RAMPS, and human muscle, Egyptian workers raised over 2 million stone blocks into one tomb.</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50" b="1" dirty="0">
                <a:solidFill>
                  <a:srgbClr val="FFFFFF"/>
                </a:solidFill>
                <a:latin typeface="Trebuchet MS" pitchFamily="34" charset="0"/>
                <a:ea typeface="Trebuchet MS" pitchFamily="34" charset="-122"/>
                <a:cs typeface="Trebuchet MS" pitchFamily="34" charset="-120"/>
              </a:rPr>
              <a:t>Who Really Built the Pyramids? Workers, Not Slaves</a:t>
            </a:r>
            <a:endParaRPr lang="en-US" sz="25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Old Myth</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 centuries people believed SLAVES built the pyramids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idea came from ancient Greek writers and later movies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Greek writer Herodotus wrote of workers forced to labor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he wrote about 2,000 years AFTER the pyramids were built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Archaeologists Found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Diggers found the workers' own village and tombs at Giza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Workers were skilled, paid, and fed bread, beef, and beer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were CONSCRIPTED farmers who served during the flood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Honored in their tombs, they took pride in the work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Modern archaeology shows the pyramids were built by SKILLED, paid, CONSCRIPTED seasonal WORKERS - NOT by enslaved masses.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Pyramids and Pharaohs</dc:title>
  <dc:subject>PptxGenJS Presentation</dc:subject>
  <dc:creator>More Lessons Less Planning</dc:creator>
  <cp:lastModifiedBy>More Lessons Less Planning</cp:lastModifiedBy>
  <cp:revision>1</cp:revision>
  <dcterms:created xsi:type="dcterms:W3CDTF">2026-07-27T23:25:23Z</dcterms:created>
  <dcterms:modified xsi:type="dcterms:W3CDTF">2026-07-27T23:25:23Z</dcterms:modified>
</cp:coreProperties>
</file>