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what it would feel like to live somewhere every neighbor was watching whether you kept a promise. Say this lesson is about the New England towns built on exactly that promise, starting in 1630.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fifteen silent seconds with the picture before naming anything. Then ask what they notice is absent compared to a church they have seen - no altar, no cross, no stained glass.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count on their fingers: six work days, then the Sabbath starting Saturday at sundown. The reversal from a modern weekend trips almost every class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 tithingman comes from tithing, an old English word for a group of about ten households - make that connection explicit or the term feels random.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imagine sitting through two unheated services in a New England January with only a small foot warmer. It usually gets a reaction, which is the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on the word 'family' here - students assume it means only blood relatives. In this period it usually meant the whole household under one roof, servants and apprentices included.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a student read the third row aloud, then ask what 'plus servants' does to the picture of a New England household compared to the nuclear-family image students usually carry 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order for students: dame school for the youngest children, then a town reading and writing school once basic letters were mastered.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nickname always gets a reaction - use it to explain why literacy was treated as spiritual defense, not just a practical skill.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 toward target four - judging what the covenant promised and who it left out. Do not rush past the third bullet on the right; it sets up the sermon slides that follow.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quote aloud slowly before showing the detail text. Ask what kind of pressure a line like this puts on every single person in the colony, not just its leaders.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five targets aloud. Flag the fourth one now - judging what the covenant promised and who it left out is the hardest thinking in the lesson, and it comes back at the very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sourcing skill target four is graded on. Even the famous detail about delivering it aboard the Arbella at sea is disputed - do not let students state that as settled fact.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last takeaway. The whole lesson has been building toward the judgment in target four: a covenant that unified this society also excluded people from it, on purpose.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sorting skill from target five. Draw two columns on the board and have students place 'stayed in the church' and 'left the church' before you reveal the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terms sit on the Activity Reference Guide. Have students copy both rows exactly as printed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charter detail is the sleeper fact of this slide - it explains why Massachusetts Bay got real self-government almost immediately, unlike Virginia. Slow down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covenant will reappear at three different scales today: a church covenant, a town covenant, and the colony-wide covenant in Winthrop's sermon. Same word, three sizes of promise.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Sketch the layout on the board as you talk: a common in the middle, house lots around it, fields further out. Students remember the shape better than the words.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Selectmen is the answer to 'who actually did the work of running a town' - the town meeting elected them and then trusted them with routine decisions between meetings.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Preview the picture before advancing: tell students to look for the boxed-in pews and plain woodwork in the 1681 room the next slide shows, and to notice what is missing compared to a European cathedral.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Puritan New England Life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US History - Unit 2: Colonial America</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Oldest One Still Standing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black-and-white survey photograph of the inside of the Old Ship meetinghouse in Hingham, Massachusetts. Rows of square box pews with turned-spindle railings fill the lower part of the frame, several carrying small numbered plates reading No. 22, No. 23 and No. 24. Above them a plain paneled gallery front rests on heavy turned wooden posts, with diamond-paned leaded windows behind. A tin chandelier fitted with electric candle bulbs hangs on a long rod at the center, and an American flag stands at the upper left. All of the woodwork is plain and unpainted, and there is no altar and no colored glass anywhere in the room. A black film margin down the left edge carries the handwritten survey number HABS No. MA-595-11.">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1681 room in a federal survey record; flag and lights came later.</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Six Days of Work, One of Rest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Farm and family labor began at first light, six days a week.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Men worked the fields, tended livestock, and mended tools.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Women managed the house, the garden, and the dairy.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Children worked alongside parents as soon as they were able.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one of those tasks stopped for a full day each week, by law and by custom.</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Remember: Rest here was not a weekend off. It was a religious duty the town enforced.</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Words for the Seventh 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Sabbath</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weekly day of rest and worship, kept in New England from Saturday sundown to Sunday sundown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Tithingman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town officer assigned a set of households to watch over, and charged with keeping order during worship</a:t>
            </a:r>
            <a:endParaRPr lang="en-US" sz="17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Skipping a service without a reason could mean a fine from the town.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Sunday Actually Looked Like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In the Meetinghouse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Two long services, morning and afternoon.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break between them for a cold meal.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hourglass on the pulpit timed the sermon.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Made It Hard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heat in the room, even in January.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Portable foot warmers were the usual relief.</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Seating marked exactly where a family stood.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Some sermons ran well over an hour, and the hourglass got turned more than once.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Household Was the Unit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One household held parents, several children, and often a bound servant.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Fathers were the household's legal head and its religious teacher.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Mothers ran the dairy, the garden, and the household's textile work.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Servants and apprentices lived and worked inside the family, not apart from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Labor inside a household split sharply by age and by sex.</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A 'family' in this period often meant everyone under one roof, servants included - not just parents and children.</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Town Records Show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was counted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The number</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Where the number comes from</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200" dirty="0">
                          <a:solidFill>
                            <a:srgbClr val="333333"/>
                          </a:solidFill>
                          <a:latin typeface="Arial" pitchFamily="34" charset="0"/>
                          <a:ea typeface="Arial" pitchFamily="34" charset="-122"/>
                          <a:cs typeface="Arial" pitchFamily="34" charset="-120"/>
                        </a:rPr>
                        <a:t>English settlers who crossed during the Great Migration, 1630-1642</a:t>
                      </a:r>
                      <a:endParaRPr lang="en-US" sz="120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20,000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Modern estimate from ship and town records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Children born to a typical New England marriage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seven to nine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Demographic studies of town and church records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People often living under one roof, family plus servants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six to eight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Town and probate records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New England's population by 1700, most of them born there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Roughly 90,000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Modern estimate from colonial reconstructions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These are historians' reconstructions from scattered records, not a census anyone took at the time.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Words for Teaching the Young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Catechism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fixed list of questions and set answers on faith that children were drilled to recite from memory</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Dame school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small class run by a woman in her own kitchen, where the youngest children learned their letters and prayers</a:t>
            </a:r>
            <a:endParaRPr lang="en-US" sz="16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A dame school came first; only later did a child move on to a town's reading school.</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Reading Was a Religious Duty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1642 Massachusetts law made reading a legal duty of every household.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goal was Scripture: every soul should be able to read God's word.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1647 law made towns pay for it directly.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Towns of fifty families had to hire a reading and writing teacher.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Towns of one hundred families had to open a grammar school.</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Historians call the 1647 law the 'Old Deluder Satan Act,' after its opening line about keeping people ignorant of Scripture.</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Inside the Covenant, and Outside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Inside the Covenant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Only full church members could vote for colony officers.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Ministers and magistrates enforced one shared standard.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Land was granted only to accepted proprietors.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Outside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Roger Williams was banished for challenging that standard.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Anne Hutchinson was banished in 1637 for the same reason.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Towns were laid out on land Native nations already held.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A covenant that included some people also excluded others, on purpose.</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City Upon a Hill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For we must consider that we shall be as a city upon a hill. The eyes of all people are upon us.</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John Winthrop, A Modell of Christian Charity, 1630</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Winthrop wrote this for the 1630 fleet. The colonists made a covenant with God, and the world would watch whether they kept it.</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A city on a hill cannot hide its failures any more than its successes.</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Puritans wanted to build in New England, and why.</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work, worship, and family shaped a Puritan week.</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town covenant and a meetinghouse held a town together.</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Judge what Winthrop's 1630 covenant promised, and who it left out.</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Puritans and Pilgrims apart, and say where each one lived.</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This Sermon Can and Cannot Settle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Sermon Argues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bargain Winthrop said the colonists had struck with God.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What he warned would follow if it broke that covenant.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plan for behavior, written before anyone had lived it.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It Cannot Prove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Whether colonists actually behaved this way afterward.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Whether Winthrop ever spoke these words aloud at all.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Whether the wording that reached the 1838 printing is exactly his.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Treat this sermon as a plan for behavior, not a report of it.</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Puritans wanted to purify the Church of England, not leave it.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signed covenant bound a congregation, a town, and the colony together.</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meetinghouse held both Sunday worship and the town meeting.</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Work stopped every week at Saturday sundown for the Sabbath.</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covenant bound some in and left others - dissenters, Native nations - out.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They Wanted to Fix the Church, Not Leave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Puritans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Stayed inside the Church of England.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Wanted to purify its worship of Catholic leftovers.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Sailed mostly to Massachusetts Bay after 1629.</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Pilgrims (Separatists)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Believed the church could not be fixed.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Left it outright, an illegal act in 1620.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Landed at Plymouth, not Massachusetts Bay.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Every Puritan wanted a purer church; only Separatists wanted a different one.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Words for Who They Were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Puritan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English Protestant who wanted to purify the Church of England of leftover Catholic ceremony rather than break away from it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Goodwife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everyday title of respect for a married woman of ordinary rank, shortened in speech to Goody</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Puritan describes what these colonists wanted to do to the church - it was never a slur among them.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Fleet of 1630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John Winthrop led the largest fleet of the Great Migration in 1630.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Massachusetts Bay Company held a royal charter granted in 1629.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Virginia's charter stayed in London; this one crossed with the settlers.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let the colony's own governing body meet in Massachusetts itself.</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Roughly a thousand people crossed to Massachusetts Bay that year alone.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Carrying the charter across the ocean let the colonists govern themselves from day one.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Words for a Promise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Covenant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binding promise made before God that tied a congregation, a town, or a whole colony to live by terms they had agreed on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Congregation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body of church members in one town, who chose their own minister and ran their own church without a bishop</a:t>
            </a:r>
            <a:endParaRPr lang="en-US" sz="16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Covenant is the word that ties this whole lesson together - it binds a person, a church, and a colony.</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Town Began With a Signed Promise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Founding a Town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Settlers signed a town covenant before anything else.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colony's General Court then granted them land.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Everyone who signed agreed to live by its rules.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Laying It Out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House lots ringed a shared central common.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Farmland and pasture lay in the fields beyond.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meetinghouse stood at the center of town.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No covenant, no land grant - a town could not exist without both.</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Words for Running a Town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Meetinghouse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plain wooden building at the center of a New England town, used both for worship and for town business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Selectmen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townsmen chosen at each town meeting to handle a New England town's ordinary business for the year</a:t>
            </a:r>
            <a:endParaRPr lang="en-US" sz="17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full town gathered only a few times a year, so a small elected board handled the rest.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Building at the Center of Town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No Altar, No Stained Glass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Plain unpainted walls and clear window glass.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 steeple on the earliest buildings.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pulpit, not an altar, was the focal point.</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Seats Assigned by Rank</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Bench seating assigned by a family's standing.</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family kept the same assigned seat year after year.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hierarchy visible to the whole congregation weekly.</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Two Jobs, One Room</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same room hosted Sunday gatherings.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It also hosted the town meeting on weekdays.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Most New England towns had no separate town hall.</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One plain building did the job of a church and a town hall.</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Puritan New England Life</dc:title>
  <dc:subject>PptxGenJS Presentation</dc:subject>
  <dc:creator>More Lessons Less Planning</dc:creator>
  <cp:lastModifiedBy>More Lessons Less Planning</cp:lastModifiedBy>
  <cp:revision>1</cp:revision>
  <dcterms:created xsi:type="dcterms:W3CDTF">2026-08-23T03:27:24Z</dcterms:created>
  <dcterms:modified xsi:type="dcterms:W3CDTF">2026-08-23T03:27:24Z</dcterms:modified>
</cp:coreProperties>
</file>