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why did Prince Henry organize exploration past Cape Bojador, and what do Zurara's five reasons reveal? Note that 'the Navigator' is a nickname coined centuries later; Henry organized and funded voyages but did not sail them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the approved record: Henry's organizing role, the later nickname, the Sagres question, Zurara's admiring chronicle, and the trade and strategic reasons from the excerpt.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Prince Henry was born in 1394 (F1). He was an Infante, a Portuguese prince. He organized and funded voyages and gathered experts, but captains and mariners did the actual sailing. 'The Navigator' is a nickname coined centuries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portrait of Prince Henry from the Saint Vincent Panels (c. 1470), held by the Museu Nacional de Arte Antiga in Lisbon. Use it as a historical reference image, not as evidence for claims beyond the approved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approved misconception correction is binding. Henry organized systematic exploration, funded voyages, and gathered experts. No period source documents a formal school at Sagres; treat 'Henry's school' as a later legend, not a documented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Cape Bojador was a West African cape sailors feared as the point of no return. Beyond it lay waters Europeans had not charted, so rounding it was the first great obstacle for Henry's captains.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Henry's squire Gil Eannes rounded the feared Cape Bojador in 1434 after repeated failures (F2). This credits the actual sailing to Henry's captains and mariners, not to Henry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Gomes Eannes de Zurara wrote the Chronicle of Guinea and finished it in 1453, during Henry's lifetime (F6). A chronicle is an official written record of events in time order. Henry was Zurara's patron, so the chronicle praises him admiringly; read it as court praise, not a neutral modern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Zurara lists five reasons Henry pushed past Cape Bojador. The first was Henry's wish to know the land beyond Cape Bojador (F3). The fourth: in thirty-one years fighting the Moors he had found no Christian ally (F4). The fifth was religious: to spread the Christian faith and save souls (F5). The second and third reasons appear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Zurara's second reason is economic: if Christian populations or safe havens were found, ships could sail there and bring back many kinds of merchandise. Because no other known people traded there, the goods would find a ready market and bring great profit.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Zurara's third reason is strategic: the power of the Moors in Africa was said to be far greater than commonly supposed. Because every wise ruler wants to know the strength of his enemy, Henry worked to discover how far Moorish power extended.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record-defined terms exactly: chronicle, Infante, patron, expedition, and Cape Bojador.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record-defined terms exactly: Moors, merchandise, haven, mariner, and squire.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the misconception and wording constraints exactly. Henry organized and funded exploration while captains sailed. Zurara wrote to honor his patron, Henry, so his five reasons read as admiring praise. Strong claims separate what the chronicle shows from what it assumes.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Read Zurara's chronicle as a patron's praise and support each claim with a record-backed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Prince Henry the Navigator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Prince Henry organized Portugal's ocean voyages and what Zurara's 1453 chronicle reveals about why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Henry organized and funded exploration</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Navigator' is a later nickname</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Question the myth of a formal school at Sagres</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Zurara's 1453 chronicle as a patron's account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the trade and strategic reasons for exploring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Prince Henry?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Prince Henry was born in 1394.</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As an Infante, he was a Portuguese prince.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organized and funded ocean voyages.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did not sail the voyages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Portuguese captains and mariners did the sailing.</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Henry organized and funded exploration; 'the Navigator' is a nickname coined centuries later.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Prince Henry, Saint Vincent Panels (c. 1470)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5th-century portrait of Prince Henry of Portugal, bearded and wearing a tall dark hat and robe, detail from the Saint Vincent Panels.">    </p:cNvPr>
          <p:cNvPicPr>
            <a:picLocks noChangeAspect="1"/>
          </p:cNvPicPr>
          <p:nvPr/>
        </p:nvPicPr>
        <p:blipFill>
          <a:blip r:embed="rId1"/>
          <a:stretch>
            <a:fillRect/>
          </a:stretch>
        </p:blipFill>
        <p:spPr>
          <a:xfrm>
            <a:off x="3149848" y="795528"/>
            <a:ext cx="284430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Prince Henry, Saint Vincent Panels (c. 1470), Lisbon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Organizing Exploration - the Sagres Question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Record Supports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Henry organized systematic exploration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funded voyages and each expedition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gathered experts and mariners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Sagres Legend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popular legend claims a formal school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period source documents that school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Treat it as a later legend, not fact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No period source documents a formal navigation school at Sagres; 'Henry's school' is a later legend.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Cape Bojador: The Feared Barrier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Cape Bojador was a West African cape.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Sailors feared it as the point of no return.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Beyond it lay waters Europeans had not charted.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Rounding it was the first great obstacle.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Henry's captains attempted it again and again.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Cape Bojador was feared as the point of no return, the first barrier to Atlantic exploration.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Gil Eannes Rounds the Cape (1434)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5F5F5"/>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1434</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Gil Eannes rounded Cape Bojador</a:t>
            </a:r>
            <a:endParaRPr lang="en-US" sz="1800" dirty="0"/>
          </a:p>
        </p:txBody>
      </p:sp>
      <p:sp>
        <p:nvSpPr>
          <p:cNvPr id="8" name="Shape 6"/>
          <p:cNvSpPr/>
          <p:nvPr/>
        </p:nvSpPr>
        <p:spPr>
          <a:xfrm>
            <a:off x="4663440" y="731520"/>
            <a:ext cx="4206240" cy="1997964"/>
          </a:xfrm>
          <a:prstGeom prst="rect">
            <a:avLst/>
          </a:prstGeom>
          <a:solidFill>
            <a:srgbClr val="F5F5F5"/>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Squire</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Gil Eannes served Prince Henry</a:t>
            </a:r>
            <a:endParaRPr lang="en-US" sz="180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Who: Gil Eannes was Henry's squire.</a:t>
            </a: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He succeeded only after repeated failures.</a:t>
            </a: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Credit: Captains and mariners, not Henry, did the sailing.</a:t>
            </a:r>
            <a:endParaRPr lang="en-US" sz="180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Henry's captains did the sailing; his squire Gil Eannes rounded Cape Bojador in 1434.</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Zurara's Chronicle of Guinea (1453)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Source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Gomes Eannes de Zurara wrote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Finished in 1453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chronicle, a record in time order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Purpose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Henry was Zurara's patron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praises Henry admiringly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Read it as court praise, not neutral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chronicle is an official written record in time order; Zurara's praises his patron, Prince Henry.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Henry's Five Reasons (Zurara's List)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First</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Know the land beyond Cape Bojador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Curiosity about the unknown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Zurara's opening reason</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Fourth &amp; Fifth</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No Christian ally in thirty-one years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Fighting the Moors that whole time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Spread the Christian faith and save souls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Second &amp; Third</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Trade: havens and merchandise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Strategy: scout the Moors' power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Read in the Primary Source Spotlight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Did You Know: Zurara frames all five reasons as praise for his patron, Prince Henry.</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Reason Two: Trade and Profit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havens could let ships sail without peril.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haven is a safe harbor for ships.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Merchandise means goods for buying and selling.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other known people traded there.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trade promised great profit for Portugal.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Reason two is economic - new havens and merchandise promised profit for Portugal.</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Reason Three: Scouting the Moors'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Moors were Muslims of North Africa and Spain.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Their power in Africa was greater than commonly supposed.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wise ruler wants to know his enemy's strength.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Henry sought to learn how far that power reached.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Reason three is strategic, not economic.</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Reason three is strategic - Henry wanted to measure the true power of the Moors.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People and Purpose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chronicle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official written record of events in time order.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Infante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Portuguese prince; Henry's title.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patron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Someone who funds and supports another's work.</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expedition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journey organized for a purpose.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Cape Bojador</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West African cape sailors feared as the point of no return.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terms decode who Henry was, what he organized, and the barrier he pushed past.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Sea and Trade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Moors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European name for Muslims of North Africa and Spain.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merchandise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Goods for buying and selling.</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haven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safe harbor for ships.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mariner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sailor.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squire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young nobleman serving a lord.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Tip: Use these terms to read the trade and strategic reasons in Zurara's chronicle.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a Patron's Chronicle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Henry organized and funded exploration; his captains sailed.</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not say</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Henry personally captained voyages or ran a proven Sagres school.</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Zurara wrote to honor Henry, his patron.</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five reasons mix faith, trade, and strategy.</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Read carefully</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chronicle praises Henry; it is not a neutral account.</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 patron's chronicle reveals its court's motives and its bias at the same time.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Prince Henry organized and funded exploration; his captains did the sailing.</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Navigator' is a nickname coined centuries after Henry's life.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period source documents a formal navigation school at Sagres.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Gil Eannes rounded the feared Cape Bojador in 1434.</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Zurara's 1453 chronicle praises Henry and lists his five reasons for exploring.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Prince Henry the Navigator</dc:title>
  <dc:subject>PptxGenJS Presentation</dc:subject>
  <dc:creator>More Lessons Less Planning</dc:creator>
  <cp:lastModifiedBy>More Lessons Less Planning</cp:lastModifiedBy>
  <cp:revision>1</cp:revision>
  <dcterms:created xsi:type="dcterms:W3CDTF">2026-08-04T19:24:30Z</dcterms:created>
  <dcterms:modified xsi:type="dcterms:W3CDTF">2026-08-04T19:24:30Z</dcterms:modified>
</cp:coreProperties>
</file>