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slide. One of the most world-changing inventions in history came out of Han China: paper. Before paper, Chinese writers used heavy strips of bamboo tied together, or costly rolls of silk. Paper was light, cheap, and easy to make from plant fibers - and it changed how knowledge could be recorded and spread. Students will learn what paper is, how it was made, and how the Han official Cai Lun was traditionally credited with inventing it in 105 CE. They will also practice a key history skill: reading a primary source about Cai Lun and weighing it against archaeological evidence, the Fangmatan map, which shows paper existed even before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learning targets. Today's lesson combines the story of a world-changing invention with a history skill: reading a primary source carefully and comparing it with physical evidence. Keep the big idea in mind - paper mattered because it was cheap and light, which let knowledge spread far more widely than heavy bamboo or costly silk ever could.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see why paper mattered, start with what came before it. For centuries, Chinese writers recorded their words on BAMBOO STRIPS - narrow strips of bamboo tied together with cord to make a kind of scroll. Bamboo was cheap, but it was extremely heavy: a single long book could weigh many pounds, and important texts had to be carried in carts. The other option was SILK, a costly woven cloth. Silk was light and smooth to write on, but it was so expensive that only the rich and powerful could afford to use it for writing. So China faced a problem: one common writing material was too heavy, and the other was too expensive. There was no cheap, light material that ordinary officials and scholars could use freely. That was the gap paper would fill.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exactly is PAPER? Paper is a thin, light writing material made by pressing and drying a mat of plant fibers. To make it, workers break plant material down into tiny fibers in water, lift a thin layer of those fibers onto a screen, and let it dry into a flat sheet. The result is light, smooth, and cheap. Paper solved the exact problem China faced: it was light and easy to carry, like silk, but it could be made cheaply from common plants, like bamboo. That combination - cheaper AND lighter than the old materials - is what made paper so important. For the first time, ordinary officials, scholars, and students could have plenty of writing material without needing to be rich or strong enough to haul heavy bamboo.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famous name in the story of paper is CAI LUN, a court official during the Han dynasty. According to tradition, in the year 105 CE Cai Lun presented an improved method of making paper to EMPEROR HE and won praise for his skill. He is said to have made paper from tree bark, hemp, old rags, and worn-out fishnets - all cheap, common materials. This story is recorded in the HOU HANSHU, the History of the Later Han, an official history written centuries after Cai Lun lived. For a long time, Cai Lun was remembered simply as the inventor of paper, and paper was even called 'the paper of Marquis Cai.' As we will see, the truth is a little more complicated - but his 105 CE report was a real turning point in spreading papermaking across the empire.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was paper actually made? PAPERMAKING is the process of turning plant fibers into paper. Han papermakers gathered cheap materials - tree bark, HEMP, old rags, and worn-out fishnets - and soaked them in water. They pounded the wet material until it broke down into a mush of tiny fibers, sometimes called pulp. Then they dipped a screen or mould into the mixture and lifted out a thin, even layer of fibers. As the water drained away and the layer dried, the fibers matted together into a flat sheet of paper. The genius of the process was its raw materials: hemp, bark, and rags were cheap and easy to find almost anywhere. That is why paper could be made in large amounts at low cost - the very thing that heavy bamboo and costly silk could never offer.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where good history complicates the simple story. In 1986, archaeologists digging a Western Han tomb at Fangmatan, in Gansu, found a small fragment of paper with a map drawn on it in black ink. This FANGMATAN MAP dates to about the 2nd century BCE - roughly two hundred years BEFORE Cai Lun made his famous report in 105 CE. It is the oldest surviving piece of paper in the world. What does that mean? It means paper was NOT invented by Cai Lun out of nothing. Paper already existed, in a rough early form, long before he lived. So the traditional story that credits Cai Lun with inventing paper cannot be literally true. The next slide shows this remarkable object. We will use it to think carefully about the difference between a traditional story and the physical evidence.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Public-domain photograph of the Fangmatan paper map fragment, excavated in 1986 from Tomb 5 at Fangmatan, Gansu. The fragment is tiny - only a few centimeters across - and shows faint topographic lines drawn in black ink. Point out that this scrap of paper is about two centuries older than Cai Lun. Use it purely as a reference visual to make the honesty point on the previous slide concrete - students are not asked to analyze the map as evidence.
Reference labels (point to these chart features when teaching): Western Han, c. 2nd c. BCE; Older than Cai Lun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did cheap paper matter so much? Start with government. A huge empire like Han China ran on written records - tax lists, laws, reports, and letters. All of that work was done by the BUREAUCRACY, the large body of government officials who ran the empire day to day. When those officials had to write on heavy bamboo or costly silk, keeping records was slow and expensive. Cheap, light paper made record-keeping far easier, and a well-run bureaucracy could govern a bigger empire more effectively. Paper also helped spread LITERACY - the ability to read and write. When writing material was cheap and plentiful, more people could learn to read and write, not just the rich. And because paper made books lighter and cheaper to copy, ideas, histories, and teachings could travel and multiply as never before. Cheap paper, in short, helped knowledge spread.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Paper did not stay in China. Over many centuries, the knowledge of how to make it slowly spread westward. It traveled first along the SILK ROAD, the great network of trade routes that linked China to Central Asia, the Middle East, and beyond. By the 8th century CE, papermaking had reached the Islamic world, where cities built paper mills that produced paper in large amounts for books, records, and scholarship. From the Islamic world, the craft passed on to Europe by the later Middle Ages. Everywhere it went, cheap paper had the same effect it had in China: it made writing, record-keeping, and books far more available. Centuries later, when the printing press appeared in Europe, it depended on a plentiful supply of cheap paper - a technology that had begun long before in Han China.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put the two sides together. The traditional story, recorded in the HOU HANSHU, credits CAI LUN with inventing paper and reporting it in 105 CE; for centuries paper was even called 'the paper of Marquis Cai.' But the physical evidence - above all the FANGMATAN MAP, a piece of paper from about the 2nd century BCE - shows that paper already existed some two hundred years before Cai Lun. Both facts are true, and good history holds them together. The honest conclusion is this: Cai Lun did NOT invent paper out of nothing. What he most likely did was improve and standardize papermaking - refining the recipe of bark, hemp, rags, and fishnets - and, just as important, formally report it to the emperor, which helped spread its use across the empire. So Cai Lun is best described as a great improver and promoter of paper, not its lone inventor. Traditional stories can honor a real achievement while still being too simple.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does paper matter so much in world history? Because it changed what was possible for writing and knowledge. Before paper, writing was trapped between heavy bamboo and costly silk. PAPER broke that trap: it was cheap and light, so records, books, and letters became far easier and cheaper to produce. That meant knowledge - laws, histories, teachings, and ideas - could spread more widely than ever before, first across China and eventually across much of the world. Papermaking spread from Han China along the trade routes to the Islamic world and then to Europe, and everywhere it went it made writing more available. Even today, despite computers and screens, we still write, print, and read on paper - a technology that traces back to Han China. Few inventions have done more to spread human knowledge.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the four takeaways. The big ideas: paper was a thin, light writing material made from plant fibers that was cheaper and lighter than heavy bamboo strips or costly silk; the official Cai Lun is traditionally credited with inventing paper and reported an improved process to Emperor He in 105 CE, as recorded in the Hou Hanshu; but the Fangmatan map, a piece of paper from about the 2nd century BCE, shows paper existed some two hundred years before Cai Lun - so he is best understood as a great improver and promoter of papermaking, not its lone inventor; and cheap paper mattered because it powered the bureaucracy's record-keeping, helped spread literacy, and later spread westward along the Silk Road to the Islamic world and Europe.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Paper and Papermaking in Han China</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the invention of cheap, light paper in Han China changed the spread of knowledge - replacing heavy bamboo and costly silk, powering record-keeping and literacy, and spreading westward.</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paper was cheaper and lighter than bamboo or silk.</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how papermaking worked and Cai Lun's 105 CE report to Emperor He.</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Weigh the credit to Cai Lun against the Fangmatan map evidence.</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why cheaper paper mattered for records, bureaucracy, and literacy.</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Before Paper: Bamboo and Silk</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Bamboo strips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Heavy strips of bamboo tied together with cord.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One of the main writing materials before paper.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single book could weigh many pounds.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Silk</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costly woven cloth used for writing.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Light, but far too expensive for everyday use.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Only the rich could afford to write on it.</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Before paper, Chinese writers used heavy BAMBOO STRIPS or costly SILK - one too heavy, the other too expensive.</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Is Paper?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Paper</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thin, light writing material made by pressing and drying a mat of plant fibers; it was cheaper and lighter than bamboo or silk.</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Cheaper and lighter</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Paper solved the old problem: it was light like silk but cheap like bamboo, so ordinary officials and scholars could finally use it freely.</a:t>
            </a:r>
            <a:endParaRPr lang="en-US" sz="155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PAPER is a thin, light writing material made from a mat of plant fibers - cheaper and lighter than bamboo or silk.</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Cai Lun and the Report of 105 CE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Cai Lun</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Traditionally credited with inventing paper; he improved and standardized papermaking and reported it in 105 CE.</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Emperor He</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Han emperor Cai Lun reported his papermaking process to in 105 CE, winning praise.</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Hou Hanshu</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History of the Later Han, which records the account crediting Cai Lun with inventing paper.</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official CAI LUN reported an improved papermaking process to EMPEROR HE in 105 CE; the HOU HANSHU records this traditional account.</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How Paper Was Made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Papermaking</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process of turning plant fibers - tree bark, hemp, old rags, and worn fishnets - into paper by soaking, pounding, screening, and drying them.</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Hemp</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cheap plant fiber - used along with tree bark, old rags, and worn fishnets - that Han papermakers turned into paper.</a:t>
            </a:r>
            <a:endParaRPr lang="en-US" sz="155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PAPERMAKING turned cheap plant fibers like HEMP, tree bark, and old rags into paper by soaking, pounding, screening, and drying them.</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But Paper Came First: The Fangmatan Map</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Fangmatan map</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paper map fragment from a Western Han tomb, dated to about the 2nd century BCE, that is the oldest surviving paper and shows paper existed before Cai Lun.</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Paper before Cai Lun</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Because the Fangmatan map is roughly two centuries older than Cai Lun's 105 CE report, paper clearly existed long before he was ever born.</a:t>
            </a:r>
            <a:endParaRPr lang="en-US" sz="155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FANGMATAN MAP (Western Han paper, c. 2nd century BCE) is the oldest surviving paper and proves paper existed before Cai Lun.</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Oldest Surviving Paper Map</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small, worn fragment of ancient paper photographed against a plain background, with faint topographic lines drawn in black ink; it is the Fangmatan paper map from a Western Han tomb.">    </p:cNvPr>
          <p:cNvPicPr>
            <a:picLocks noChangeAspect="1"/>
          </p:cNvPicPr>
          <p:nvPr/>
        </p:nvPicPr>
        <p:blipFill>
          <a:blip r:embed="rId1"/>
          <a:stretch>
            <a:fillRect/>
          </a:stretch>
        </p:blipFill>
        <p:spPr>
          <a:xfrm>
            <a:off x="2365589" y="795528"/>
            <a:ext cx="4412821"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The Fangmatan paper map, a Western Han fragment - the oldest surviving paper.</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Cheaper Paper Mattered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Record-keeping and bureaucracy</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650" dirty="0">
                <a:solidFill>
                  <a:srgbClr val="333333"/>
                </a:solidFill>
                <a:latin typeface="Arial" pitchFamily="34" charset="0"/>
                <a:ea typeface="Arial" pitchFamily="34" charset="-122"/>
                <a:cs typeface="Arial" pitchFamily="34" charset="-120"/>
              </a:rPr>
              <a:t>Cheap paper made it far easier for the bureaucracy - the empire's large body of officials - to keep the written records that ran the government.</a:t>
            </a:r>
            <a:endParaRPr lang="en-US" sz="16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Spreading literacy</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With paper cheap and plentiful, more people could learn to read and write, so literacy could spread beyond the wealthy few.</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Books and knowledge</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Paper made books lighter and cheaper to copy, so ideas, histories, and teachings could spread far more widely than before.</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Cheap paper powered the BUREAUCRACY's record-keeping and helped spread LITERACY and books far beyond the wealthy few.</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Paper Spreads Westward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Out along the Silk Road</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Papermaking slowly spread west out of China along the Silk Road, the trade network linking China to Central Asia and beyond.</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To the Islamic world</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By the 8th century CE, papermaking reached the Islamic world, where paper mills produced it in great quantity.</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On to Europe</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From there papermaking spread to Europe by the later Middle Ages, centuries before the printing press.</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Papermaking spread west out of China along the SILK ROAD, reaching the Islamic world and, later, Europe.</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Traditional Credit vs. the Evidence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traditional story</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Hou Hanshu credits Cai Lun with inventing paper.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says he reported the process in 105 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Paper was even called 'the paper of Marquis Cai.'</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What the evidence shows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Fangmatan map is paper from c. 2nd century BCE.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That is about 200 years before Cai Lun.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So paper existed before him - he improved it.</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honest view - Cai Lun did not invent paper from nothing; he improved and standardized papermaking and helped spread it.</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Paper Mattered in World History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cheap, light material</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Paper gave the world a writing material that was both cheap and light, unlike heavy bamboo or costly silk.</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Knowledge could spread</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Cheaper records, books, and letters meant ideas and information could spread far more widely than before.</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global technology</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Papermaking spread from Han China across Asia to the Islamic world and Europe, shaping writing everywhere it went.</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By making a cheap, light writing material, Han China gave the world a technology that let knowledge spread - one still in use today.</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Paper is a cheap, light material that replaced heavy bamboo and costly silk.</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Cai Lun is traditionally credited with paper and reported it in 105 CE.</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Fangmatan map shows paper existed before Cai Lun, who improved it.</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Cheap paper powered bureaucracy and literacy and spread along the Silk Road.</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Paper and Papermaking in Han China</dc:title>
  <dc:subject>PptxGenJS Presentation</dc:subject>
  <dc:creator>More Lessons Less Planning</dc:creator>
  <cp:lastModifiedBy>More Lessons Less Planning</cp:lastModifiedBy>
  <cp:revision>1</cp:revision>
  <dcterms:created xsi:type="dcterms:W3CDTF">2026-07-27T15:45:16Z</dcterms:created>
  <dcterms:modified xsi:type="dcterms:W3CDTF">2026-07-27T15:45:16Z</dcterms:modified>
</cp:coreProperties>
</file>