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More than three thousand years ago, the kings of China's Shang dynasty wanted to know the future: would the harvest be good, would the rains come, should they go to war? To find out, their diviners took the shoulder blade of an ox or the shell of a turtle, pressed a red-hot poker against it until it cracked, and read the answer in the cracks. Then they carved the question and its answer into the bone in signs that became the earliest known form of Chinese writing. Students will learn how this practice of divination gave us both a window into the Shang world and the roots of a writing system over a billion people still use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3-7 (the Shang dynasty, what oracle bones were, and how divination worked). Target 2 maps to slides 8-9 (oracle-bone script and its link to modern Chinese writing). Target 3 maps to slides 10-12 (the rediscovery of the bones, what they reveal about Shang life, and why they matter) and drives the Primary Source Spotlight on Frank Chalfant's 1906 study.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Shang. The SHANG DYNASTY was an early Chinese dynasty that ruled from about 1600 to 1046 BCE. It grew up along the YELLOW RIVER in northern China, the river valley where Chinese civilization first took shape. The Shang are so important to historians because they left the first written records in Chinese history. Their kings ruled from walled cities, led armies with bronze weapons and chariots, and served as the chief religious leaders of their people. The Shang worshipped many gods and, above all, their own ancestors - dead family members they believed could still help or harm the living. When the king faced a big question, he did not simply decide alone; he took the question to the spirit world of the gods and ancestors.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oracle bone. An ORACLE BONE was a piece of bone or shell that the Shang used to ask their ancestors questions through divination. Two kinds were used most often. The first was the OX SCAPULA, the flat shoulder blade of an ox. The second was the TURTLE PLASTRON, the flat underside shell of a turtle. Both were chosen because they were flat enough to write on and would crack cleanly when heated. Before use, each bone was carefully cleaned, scraped, and smoothed. The next slide shows real inscribed oracle bones from a museum - an ox scapula covered in rows of oracle-bone script - so students can see the actual objects the lesson describes.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real objects. This museum photograph shows genuine Shang-dynasty oracle bones. The large piece on the left is an ox scapula - a shoulder blade - covered in neat vertical columns of oracle-bone script, the earliest Chinese writing, the dark carved signs standing out against the pale surface of the bone. Beside it are two smaller bone fragments. Have students notice how the writing runs in columns from top to bottom, and how many separate signs a single bone can hold. This is the physical evidence behind the previous slide: a real, flat ox scapula, prepared and then inscribed with a record of a divination more than three thousand years ago.
Reference labels (point to these chart features when teaching): inscribed ox scapula; columns of oracle-bone 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purpose. DIVINATION was the practice of trying to learn the future or the will of the ancestors by reading signs. The Shang did not believe the future was random - they believed their ancestors, watching from the spirit world, already knew it and could be asked. The person who carried out this work was the DIVINER, a trained specialist who prepared the bone, applied the heat, and read the cracks. Often the diviner was the king himself. The ones being asked were the ANCESTORS - dead family members the Shang believed could still help or harm the living. Through divination the kings asked about the things that mattered most: would the harvest be good, would rain come, should they go to war, why was the king sick, and which sacrifices the ancestors wanted.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process step by step. First, the diviner prepared the bone: small hollows or pits were drilled into the back of the ox scapula or turtle plastron, and a question was often carved into the surface first - for example, 'Will it rain tomorrow?' Next came the fire. The diviner pressed a red-hot poker into the drilled hollows. The sudden heat made the bone CRACK, sometimes with an audible popping sound - and the Chinese word for this cracking, 'bu,' imitates that pop. The diviner then read the shape and direction of the cracks as the ancestors' answer, usually a yes or a no. This method of reading cracks made by heat is called PYROMANCY, which means divination by fire. Afterward, the outcome could be carved beside the crack.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to the writing. The signs carved on the bones are called ORACLE-BONE SCRIPT, and this is the earliest known form of Chinese writing. Each sign, or character, stood for a whole word or idea rather than a single sound, and scholars have identified over a thousand different signs. The words carved into a bone are called the INSCRIPTION. A full inscription could record the date, the name of the diviner, the question that was asked, and sometimes the answer the ancestors gave and even whether it later came true. Because these carved words were made at the time and can still be read today, oracle bones are not just religious objects - they are a real, readable written record of the Shang world, the very beginning of a Chinese writing tradition.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line to today. What makes oracle-bone script so remarkable is that it never died out. It is the direct ancestor of the Chinese characters still used today by more than a billion people. Over three thousand years, many signs slowly changed shape - becoming simpler or more stylized - but they kept their basic meanings, so the system was never fully replaced. This makes Chinese writing one of the oldest writing systems in the world still in continuous use. Scholars can actually place an oracle-bone sign next to its modern Chinese character and trace the family resemblance across the centuries. When students look at a Chinese character today, they are looking at the distant descendant of a mark a Shang diviner once scratched onto a cracked bone.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rediscovery story. For centuries, Chinese farmers plowing the fields near the old Shang capital dug up strange inscribed bones. Not knowing what they were, they sold them to apothecaries, who ground them into powder as 'dragon bones,' a traditional medicine. Countless priceless records were destroyed this way. Then, in 1899, a Chinese scholar named Wang Yirong noticed that the marks on a 'dragon bone' in his medicine were actually a very old form of writing. Word spread, and scholars raced to collect and study the bones before more were lost. Among the early researchers was FRANK CHALFANT, an American scholar and one of the first Westerners to study and copy the oracle bones. His 1906 study, 'Early Chinese Writing,' which students analyze in the activity, helped introduce oracle bones to readers in the West.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what the bones reveal. Because a full inscription recorded real questions, oracle bones give historians a direct window into Shang life. Many questions name specific Shang kings and record their wars and battles, so the bones actually confirmed the list of Shang rulers. Many more ask about farming and weather - especially whether the harvest would be good and whether rain would come - which tells us how much the kingdom depended on its crops. The bones also record the sacrifices the Shang offered to their gods and ancestors, revealing their religion. Best of all, because oracle bones were written at the time of the Shang themselves, they are a PRIMARY SOURCE - a record made during the very period being studied, used as direct evidence rather than a later story or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significance. Why do oracle bones matter so much? First, they gave the Shang their own written voice - we can read the actual questions their kings asked, in their own words. Second, they proved the Shang dynasty was real history and not just a later legend, because the bones name the very kings the old histories listed. Third, they reveal a people who turned to their ancestors for guidance in every serious decision. Fourth, and just as important, oracle-bone script began a writing tradition that is still alive today: more than a billion people now use characters descended from it. And it almost never happened - one accidental discovery in 1899 reopened a whole lost world. Oracle bones remind us that history can hide inside the strangest objects, even a cracked and buried bone.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describe what oracle bones were - ox scapulae and turtle plastrons - and how Shang diviners used them for divination by heating the bone and reading the cracks; (b) explain that oracle-bone script is the earliest known Chinese writing and the ancestor of modern Chinese characters; and (c) explain how oracle bones serve as a primary source that reveals Shang kings, religion, and daily life, and even proved the dynasty was real. The activity's Primary Source Spotlight asks students to analyze Frank Chalfant's own 1906 description of how the Shang wrote on bone and shell.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Oracle Bones and Early Chinese Writing</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Shang dynasty asked the ancestors questions - and left behind the oldest Chinese writing.</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what oracle bones were and how Shang diviners used them for divination</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oracle-bone script became the earliest known Chinese writing</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oracle bones are used as a primary source about the Shang</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Shang Dynasty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China's First Writing Dynasty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SHANG DYNASTY = an early Chinese dynasty, about 1600 to 1046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arose along the YELLOW RIVER in northern China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left the first written records in Chinese history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kings ruled from walled cities and led armies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World of Kings and Spirits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Shang worshipped gods and their ancestors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king was also the chief religious leader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Bronze, chariots, and writing marked Shang power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Big questions were taken to the spirit world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SHANG DYNASTY (about 1600-1046 BCE) rose along the YELLOW RIVER and left China's earliest written records.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Are Oracle Bones?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Is an Oracle Bone?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ORACLE BONE = a bone or shell used to ask the ancestors questions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Shang carved and cracked it during divination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kinds of bone were used most often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See the real oracle bones on the next slide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Two Kinds of Bone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OX SCAPULA = the shoulder blade of an ox</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TURTLE PLASTRON = the flat underside shell of a turtle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were flat enough to write on and to crack cleanly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was cleaned and smoothed before use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ORACLE BONE was usually an OX SCAPULA (shoulder blade) or a TURTLE PLASTRON (under-shell) used to question the ancestors.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Real Oracle Bones, Up Close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Museum photograph of real Shang-dynasty oracle bones: a large inscribed ox scapula on the left covered in vertical columns of dark carved oracle-bone script, beside two smaller bone fragments, on a neutral grey display background.">    </p:cNvPr>
          <p:cNvPicPr>
            <a:picLocks noChangeAspect="1"/>
          </p:cNvPicPr>
          <p:nvPr/>
        </p:nvPicPr>
        <p:blipFill>
          <a:blip r:embed="rId1"/>
          <a:stretch>
            <a:fillRect/>
          </a:stretch>
        </p:blipFill>
        <p:spPr>
          <a:xfrm>
            <a:off x="494479" y="795528"/>
            <a:ext cx="815504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Inscribed Shang ox scapula covered in oracle-bone script</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Asking the Ancestors: Divination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Divination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DIVINATION was the practice of trying to learn the future or the will of the ancestors by reading signs.</a:t>
            </a:r>
            <a:endParaRPr lang="en-US" sz="16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Diviner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DIVINER was the specialist who prepared the bone, applied heat, and read the cracks.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Ancestor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ANCESTOR was a dead family member the Shang believed could help or harm the living.</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they asked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Kings asked about harvests, weather, war, sickness, and sacrifices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DIVINATION, a DIVINER asked the ANCESTORS a question and read the answer in the cracks of a heated bone.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a Divination Worked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Preparing the Bone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Small hollows were drilled into the back of the bone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question was often carved into the surface first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bone was an OX SCAPULA or a TURTLE PLASTRON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Everything was made ready for the fire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Reading the Cracks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red-hot poker was pressed into the hollows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heat made the bone CRACK with a popping sound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diviner read the cracks as a YES or NO answer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Reading cracks made by heat is called PYROMANCY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diviner pressed a hot poker into the bone, and the CRACKS made by the heat were read as the ancestors' answer.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Oracle-Bone Script: The First Chinese Writing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First Chinese Writing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ORACLE-BONE SCRIPT = the earliest known form of Chinese writing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carved onto the oracle bones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sign, or character, stood for a word or idea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There are over a thousand different signs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Written Record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INSCRIPTION = the words carved into the bone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recorded the question, and sometimes the answer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date and the diviner's name were often added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These carved words are a real, readable record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ORACLE-BONE SCRIPT is the earliest Chinese writing, and each INSCRIPTION recorded a question and sometimes its answer.</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Oracle Bones to Modern Chinese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Ancestor of Chinese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Oracle-bone script is the direct ancestor of the Chinese characters used today</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Same idea, new shapes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signs slowly changed shape over time but kept their meaning</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 unbroken tradition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Chinese writing has been used for over 3,000 years without a full break</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Scholars can trace some modern characters straight back to the bones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Oracle-bone script is the ancestor of modern Chinese writing - one of the world's oldest writing systems still in use.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Rediscovered by Accident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Sold as Medicine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 centuries, farmers dug up old inscribed bones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were ground into powder as 'dragon bones' for medicine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one knew the strange marks were ancient writing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Priceless history was almost lost forever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Recognized at Last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1899 a Chinese scholar spotted writing on a 'dragon bone'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Scholars raced to collect and study the bones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FRANK CHALFANT was an early Western student of the bones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1906 study helped introduce them to the West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Oracle bones were sold as 'dragon bone' medicine until 1899, when scholars recognized the marks as ancient Chinese writing.</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Window into Shang Life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Kings and wars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questions on the bones name Shang kings and record their battles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Farming and weather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questions ask about the harvest and whether rain would come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Religion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bones record sacrifices offered to gods and ancestors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primary source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PRIMARY SOURCE = a record made at the time, used as direct evidence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Oracle bones are a PRIMARY SOURCE - written at the time, they reveal Shang kings, wars, farming, weather, and religion.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Oracle Bones Matter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Window into the Shang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Oracle bones gave the Shang their own written voice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proved the Shang dynasty was real, not legend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show a people who trusted the ancestors for guidance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are China's oldest written history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Root of Chinese Writing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Oracle-bone script began a writing tradition still alive today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More than a billion people use its descendant characters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accidental discovery reopened a lost world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History can hide inside the strangest objects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Oracle bones proved the Shang dynasty was real and hold the roots of a writing system used by over a billion people today.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ORACLE BONES were OX SCAPULAE and TURTLE PLASTRONS used to ask the ancestors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DIVINATION, a DIVINER heated the bone and read the CRACKS as an answer</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ORACLE-BONE SCRIPT is the earliest Chinese writing, root of modern characters</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Oracle bones are a PRIMARY SOURCE that proved the SHANG DYNASTY was real</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Oracle Bones and Early Chinese Writing</dc:title>
  <dc:subject>PptxGenJS Presentation</dc:subject>
  <dc:creator>More Lessons Less Planning</dc:creator>
  <cp:lastModifiedBy>More Lessons Less Planning</cp:lastModifiedBy>
  <cp:revision>1</cp:revision>
  <dcterms:created xsi:type="dcterms:W3CDTF">2026-09-07T18:08:37Z</dcterms:created>
  <dcterms:modified xsi:type="dcterms:W3CDTF">2026-09-07T18:08:37Z</dcterms:modified>
</cp:coreProperties>
</file>