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how did a revolution that overthrew a king end with one man ruling France? Preview the arc: Napoleon's early military fame, the weak Directory, the Coup of 18 Brumaire in 1799, and his rise to First Consul.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Napoleon's early rise, his military campaigns, the weakness of the Directory, the Coup of 18 Brumaire, and the big-picture shift from revolution to one-man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Napoleon Bonaparte trained as an artillery officer in the French army. In 1793 he drove British forces out of the port of Toulon and won early fame, and in 1795 he crushed a royalist revolt in Paris with cannon fire. The new Directory government rewarded him with higher command, and by his mid-twenties Napoleon was one of France's most promising generals.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1796 the Directory gave Napoleon command of the Army of Italy, whose soldiers were ragged, hungry, and often unpaid. Napoleon issued a proclamation promising them glory and the rich plains of Italy, building fierce personal loyalty among his troops. The proclamation, which students read in the Primary Source Spotlight, shows how Napoleon turned hardship into motivation.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Napoleon won fast victories at Lodi, Arcole, and Rivoli, knocking Austria's allies out of the war one by one. The 1797 Treaty of Campo Formio ended the fighting in Italy. France gained land and Napoleon gained enormous fame, and his name was now known across France.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historical map of northern Italy showing the region of Napoleon's 1796-97 campaign. Use it as a geographic reference for where Lodi, Arcole, and Rivoli were fought, not as evidence for any single graded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Napoleon carefully controlled his own public image. He sent dramatic bulletins from the front to newspapers in Paris, and artists painted him as a bold, heroic leader on horseback. This propaganda made him look larger than life. A general with fame and a loyal army was a threat to any weak government - a warning students should keep in mind as the Directory grows weaker.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Jacques-Louis David's Napoleon Crossing the Alps (1801), one of the most famous images of Napoleon. It is an idealized propaganda painting: it shows him on a rearing horse in a heroic pose, though in reality the crossing was made on a mule led by a guide. Use it as an example of image-making, not as an accurate record of events.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1798 Napoleon led an expedition to Egypt and won the Battle of the Pyramids on land. But the British navy destroyed his fleet at the Battle of the Nile, leaving his army trapped and far from home. In 1799 Napoleon abandoned his army and sailed back to France, escaping blame and returning as a still-famous general.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Directory was a five-man executive that ruled France from 1795. It was widely seen as corrupt and ineffective, and France faced money problems, rising prices, and war weariness. The Directory survived several coups and street revolts, but few French people were willing to defend it - a fatal weakness when a popular general decided to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Years of revolution had left France unstable and tired, and people feared both a return of the king and a new radical terror. Many wanted order and stability more than liberty, and a popular general looked like a source of that order. Revolutionary chaos created an opening for one-man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Coup of 18 Brumaire took place on November 9-10, 1799. Director Emmanuel Sieyes helped plan the coup and needed a general's support, and Napoleon provided the soldiers who forced out the lawmakers. The Council of Five Hundred was cleared by troops. Importantly, Napoleon did not act alone: he outmaneuvered Sieyes and the other plotters to take the leading role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Francois Bouchot's 1840 painting of General Bonaparte confronting the Council of Five Hundred during the Coup of 18 Brumaire. It was painted more than forty years after the event, so it is a dramatic later interpretation, not an eyewitness record. Use it as a reference image for the confrontation, not as proof of exactly what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coup ended the Directory and created the Consulate, in which three consuls led France on paper. In reality, Napoleon became First Consul and held the real power. He was not yet emperor - that came later, in 1804. The Constitution of Year VIII concentrated power in his hands while keeping the appearance of a republic.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First Consul, Napoleon controlled the army, police, and lawmaking. He held a plebiscite - a public yes-or-no vote - to approve his rule, which gave his takeover the appearance of popular support. He restored order, calmed the economy, and made peace for a time. Napoleon presented one-man rule as the will of the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official portrait of Napoleon Bonaparte as First Consul, painted around 1802-1804. Like all official portraits, it was made to project authority and legitimacy. Use it as a reference image for how Napoleon presented himself as head of state, not as proof of any single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revolution that overthrew a king had produced a new strongman. In 1802 a plebiscite made Napoleon Consul for Life, and in 1804 he crowned himself Emperor of the French. Revolutionary chaos had opened the door to one-man rule, and the Republic's search for order ended in a new form of autocracy. This is the analytical payoff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Napoleon Bonaparte, Army of Italy, Egyptian Campaign, Directory, and Coup of 18 Brumaire.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Consulate, First Consul, Constitution of Year VIII, Emmanuel Sieyes, and plebiscite.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Napoleon's military fame, the weakness of the Directory, and the Coup of 18 Brumaire to the big-picture shift from revolution to one-man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Napoleon's Rise to Power</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young general exploited revolutionary chaos and a weak Directory to seize control of France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Napoleon rose from a young officer to a famous general</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Army of Italy and the Egyptian campaign built his reputation</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the weak Directory created an opening for a strong leader</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the Coup of 18 Brumaire and how Napoleon became First Consul</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how a revolution against a king ended with one-man rule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Young General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Bonaparte trained as an artillery officer in the French army.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1793, he drove British forces out of the port of Toulon and won fame.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1795, he crushed a royalist revolt in Paris with cannon fire.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new Directory government rewarded him with higher command.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his mid-twenties, Napoleon was one of France's most promising generals.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Napoleon rose fast as a young artillery officer, winning fame at Toulon (1793) and by crushing a royalist revolt in Paris (1795).</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Command of the Army of Italy, 1796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1796, the Directory gave Napoleon command of the Army of Italy.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soldiers were ragged, hungry, and often unpaid.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issued a proclamation promising glory and the rich plains of Italy.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built fierce personal loyalty among his troops.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proclamation shows how Napoleon turned hardship into motivation.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1796 Napoleon took command of the ragged, unpaid Army of Italy and used a proclamation promising glory to build personal loyalty.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Victories in Italy, 1796-97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Winning in Italy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Napoleon won fast victories at Lodi, Arcole, and Rivoli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knocked Austria's allies out of the war one by one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Payoff</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1797 Treaty of Campo Formio ended the fighting in Italy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France gained land and Napoleon gained enormous fame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name was now known across France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Napoleon's 1796-97 victories in Italy, ending in the Treaty of Campo Formio, made him a national hero.</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Italian Campaign, 1796-97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historical campaign map of northern Italy showing troop movements during Napoleon's 1796-97 Italian campaign, with place name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Map of Napoleon's Italian campaign, 1796-97</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Building the Legend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carefully controlled his own public image.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sent dramatic bulletins from the front to newspapers in Paris.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Artists painted him as a bold, heroic leader on horseback.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propaganda made him look larger than life.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general with fame and a loyal army was a threat to any weak government.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Napoleon used bulletins and heroic paintings as propaganda to build a larger-than-life public image.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Napoleon Crossing the Alps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Jacques-Louis David's 1801 painting of Napoleon Bonaparte on a rearing horse crossing the Alps in an idealized heroic pos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David, Napoleon Crossing the Alps (1801) - an idealized propaganda image</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Egyptian Campaign, 1798-99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Into Egypt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1798, Napoleon led an expedition to Egypt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won the Battle of the Pyramids on land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Costly Failure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British navy destroyed his fleet at the Battle of the Nile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army was left trapped and far from home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1799, Napoleon abandoned his army and sailed back to France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Napoleon's 1798-99 Egyptian campaign failed militarily, yet he escaped blame and returned to France as a famous general.</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Weak Directory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Directory was a five-man executive that ruled France from 1795.</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widely seen as corrupt and ineffective.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France faced money problems, rising prices, and war weariness.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Directory survived several coups and street revolts.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Few French people were willing to defend it.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Directory, France's weak and unpopular five-man government after 1795, left few people willing to defend it.</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Country Ready for a Strongman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Country Exhausted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Years of revolution had left France unstable and tired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feared both a return of the king and new radical terror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An Opening for a Strongman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wanted order and stability more than liberty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popular general looked like a source of that order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Revolutionary chaos created an opening for one-man rule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War, instability, and fear of both royalists and radicals made many French people want order, creating an opening for a strong leader.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Coup of 18 Brumaire, November 1799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Coup of 18 Brumaire took place on November 9-10, 1799.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Director Emmanuel Sieyes helped plan the coup and needed a general's support.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provided the soldiers who forced out the lawmakers.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Council of Five Hundred was cleared by troops.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outmaneuvered Sieyes to take the leading role himself.</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Coup of 18 Brumaire (Nov. 9-10, 1799) was planned by Sieyes but ran on Napoleon's soldiers, whom he used to take control.</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Bonaparte and the Council of Five Hundred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Francois Bouchot's 1840 history painting of General Bonaparte confronting the Council of Five Hundred during the Coup of 18 Brumaire in 1799.">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Bouchot, General Bonaparte at the Coup of 18 Brumaire (painted 1840)</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Directory to Consulate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Consulate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coup ended the Directory and created the Consulate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Three consuls now led France on paper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First Consul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Napoleon became First Consul and held the real power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was NOT yet emperor - that came later, in 1804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Constitution of Year VIII concentrated power in his hands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coup ended the Directory and created the Consulate; Napoleon became First Consul, not yet emperor.</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Consolidating Power as First Consul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As First Consul, Napoleon controlled the army, police, and lawmaking.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held a plebiscite, a public yes-or-no vote, to approve his rule.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vote gave his takeover the appearance of popular support.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restored order, calmed the economy, and made peace for a 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Napoleon presented one-man rule as the will of the people.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As First Consul, Napoleon used a plebiscite to give his one-man rule the appearance of popular support.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Napoleon as First Consul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 official portrait of Napoleon Bonaparte as First Consul of France, around 1802, in formal dres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Portrait of Napoleon Bonaparte as First Consul (c. 1802-1804)</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Revolution to Empire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revolution that overthrew a king had produced a new strongman.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1802, a plebiscite made Napoleon Consul for Life.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1804, Napoleon crowned himself Emperor of the French.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Revolutionary chaos had opened the door to one-man rule.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Republic's search for order ended in a new form of autocracy.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revolution that overthrew a king ended with Napoleon as Consul for Life (1802), then Emperor (1804) - one-man rule.</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Rise of a General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Napoleon Bonaparte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young general who rose during the French Revolution to rule France.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Army of Italy</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French army Napoleon led to victory in northern Italy in 1796-97.</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Egyptian Campaign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Napoleon's 1798-99 expedition that failed militarily but built his fame.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Directory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five-man executive that governed France from 1795 to 1799.</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Coup of 18 Brumaire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Napoleon's November 1799 seizure of power that ended the Directory.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trace the story from Napoleon's early fame to the coup that ended the Directory.</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Seizing Control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Consulate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government that replaced the Directory after the 1799 coup.</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First Consul</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title Napoleon took as head of the Consulate in 1799.</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Constitution of Year VIII</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1799 constitution that made Napoleon First Consul.</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Emmanuel Sieyes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Directory member who helped plan the coup with Napoleon.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plebiscite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yes-or-no public vote Napoleon used to approve his new government.</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new government, Napoleon's title, and the tools he used to make one-man rule look legitimate.</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Napoleon rose fast as a young general, winning fame in Italy in 1796-97.</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Egyptian campaign (1798-99) failed but did not ruin his reputation.</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weak, unpopular Directory left France ready for a strong leader.</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 the Coup of 18 Brumaire (Nov. 1799) Napoleon seized power with Sieyes.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Napoleon became First Consul, not emperor - that came later, in 1804.</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Napoleon's Rise to Power</dc:title>
  <dc:subject>PptxGenJS Presentation</dc:subject>
  <dc:creator>More Lessons Less Planning</dc:creator>
  <cp:lastModifiedBy>More Lessons Less Planning</cp:lastModifiedBy>
  <cp:revision>1</cp:revision>
  <dcterms:created xsi:type="dcterms:W3CDTF">2026-09-07T18:09:52Z</dcterms:created>
  <dcterms:modified xsi:type="dcterms:W3CDTF">2026-09-07T18:09:52Z</dcterms:modified>
</cp:coreProperties>
</file>