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Unit 2 capstone. Remind students they have already learned demand (buyers, TK 11) and supply (producers, TK 12). Today the two stories come together on ONE chart. Open with the everyday version: ever seen a store with way too much unsold stuff (a surplus) or a hot item that sold out instantly (a shortage)? Both happen when the price is wrong - and today we find the price that is exactly right.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shortage chart. At a price of $4 (below the $8 equilibrium), read quantity demanded (600) and quantity supplied (200) off the curves. The shortage is the difference: 600 - 200 = 400 pizzas. Pre-load these numbers so students can verify them on the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the coral $4 price line. Trace right to the navy demand curve (600 pizzas) and to the teal supply curve (200 pizzas). The horizontal gap between them is the shortage: 600 - 200 = 400 pizzas. The price is too low and the kitchen sells out.
Reference labels (point to these chart features when teaching): Qd = 600 at $4; Qs = 200 at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market fixes itself. A surplus means goods are not selling, so sellers lower the price. As the price falls, buyers want more and producers offer less, closing the gap until the price settles at equilibrium ($8). No one has to plan this - the price does it automatically.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mirror of the surplus case. A shortage means buyers are competing for too few goods, so the price rises. As the price climbs, buyers want less and producers offer more, closing the gap until the price settles at equilibrium ($8). The market self-corrects in both directions.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whole story into one table. At $12, supply (600) beats demand (200) - surplus. At $8 they match at 400 - equilibrium. At $4, demand (600) beats supply (200) - shortage. These exact numbers match all three charts and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Synthesis slide. Walk the four steps: find the crossing point, check whether the price is above or below it, predict the self-correction, and confirm the market clears at equilibrium. This is the logic students apply on the quiz, the exit ticket, and Activity Parts 3-5.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MARKET EQUILIBRIUM: where quantity demanded equals quantity supplied, the crossing point. EQUILIBRIUM PRICE: the one price ($8) where they are equal, also called the market-clearing price. EQUILIBRIUM QUANTITY: the amount (400 pizzas) bought and sold at that price.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SURPLUS: price above equilibrium, quantity supplied beats quantity demanded, goods go unsold (excess supply). SHORTAGE: price below equilibrium, quantity demanded beats quantity supplied, the good sells out (excess demand). MARKET-CLEARING PRICE: another name for the equilibrium price.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three terms. EXCESS SUPPLY: another name for a surplus. EXCESS DEMAND: another name for a shortage. SELF-CORRECTING MARKET: the price moves toward equilibrium on its own - a surplus pushes it down, a shortage pushes it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Cycle through the five takeaways. Each maps to one part of the activity: equilibrium (Part 1), reference vocabulary (Part 2), reading the three charts (Part 3), diagnosing prices across scenarios (Part 4), and the pricing-recommendation memo (Part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targets aloud. Target 1 is the core idea - where the curves cross. Target 2 is the two failure modes - surplus and shortage. Target 3 is the punchline - markets fix themselves by moving the price back toward equilibrium.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market equilibrium cleanly. It is the single point where the demand curve and the supply curve cross. At that point the amount buyers want equals the amount producers offer, so the market clears - no leftover goods, nothing sold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terms. EQUILIBRIUM PRICE ($8) is read up the vertical axis; EQUILIBRIUM QUANTITY (400 pizzas) is read across the horizontal axis. QUANTITY DEMANDED is the amount buyers buy at one price (read off the demand curve); QUANTITY SUPPLIED is the amount producers offer at one price (read off the supply curve). These numbers reappear on the chart and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equilibrium chart on the next slide BEFORE flipping. Demand is the navy downward line (from TK 11), supply is the teal upward line (from TK 12). Pre-load the crossing point ($8, 400 pizzas) so students can verify it on the chart. The crossing point is the equilibrium.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the single crossing point. Trace up to the price axis ($8) and down to the quantity axis (400 pizzas). At that point the navy demand line and the teal supply line meet - quantity demanded equals quantity supplied. That is the market equilibrium.
Reference labels (point to these chart features when teaching): Equilibrium price = $8; Equilibrium quantity = 400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Preview the two problems before taking them one at a time. A price ABOVE equilibrium creates a SURPLUS (too much supplied, not enough demanded). A price BELOW equilibrium creates a SHORTAGE (too much demanded, not enough supplied). The next four slides walk each one on a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surplus chart. At a price of $12 (above the $8 equilibrium), read quantity supplied (600) and quantity demanded (200) off the curves. The surplus is the difference: 600 - 200 = 400 unsold pizzas. Pre-load these numbers so students can verify them on the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to the coral $12 price line. Trace right to the teal supply curve (600 pizzas) and to the navy demand curve (200 pizzas). The horizontal gap between them is the surplus: 600 - 200 = 400 unsold pizzas. The price is too high.
Reference labels (point to these chart features when teaching): Qs = 600 at $12; Qd = 200 at $12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Market Equilibrium: Where Supply Meets Demand</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Where the two curves cross, the market finds its price.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Shortage - Price Set BELOW Equilibrium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SHORTAGE happens when the price is BELOW equilibrium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At $4 (below the $8 equilibrium) buyers want a lot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Quantity demanded = 600, but quantity supplied = only 200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Shortage = quantity demanded - quantity supplied = 600 - 200 = 400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the next slide: a $4 price line and the 400-pizza gap</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A shortage is excess demand. Quantity demanded (600) beats quantity supplied (200), so the kitchen sells out and buyers go home empty.</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Shortage at $4 - Sold Out by Lunch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 and demand graph for pizzas showing a shortage. The horizontal X axis is quantity of pizzas per week, from 0 to 800. The vertical Y axis is price per pizza in dollars, from $0 to $16. The navy dash-dot DEMAND curve slopes downward and the teal solid SUPPLY curve slopes upward, crossing at the equilibrium of $8 and 400 pizzas. A coral dashed horizontal line is drawn across the chart at a price of $4, which is BELOW the equilibrium price. At $4 the demand curve reads 600 pizzas (quantity demanded) but the supply curve reads only 200 pizzas (quantity supplied). Because quantity demanded (600) is greater than quantity supplied (200), there is a shortage of 400 pizzas. The price is too low and the kitchen sells ou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At $4, demand (600) beats supply (200).</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a Surplus Self-Corrects - The Price Falls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Unsold goods pile up</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At $12 the kitchen made 600 pizzas but sold only 200; 400 go stale on the shelf</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Sellers cut the price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 move the extra pizzas, Bella's lowers the price - a surplus pushes the price DOWN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The gap shrinks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As the price falls, quantity demanded rises and quantity supplied falls - they move closer</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Back to equilibrium</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price keeps dropping until it reaches $8, where quantity demanded = quantity supplied</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A surplus pushes the price DOWN. Sellers cannot move all their goods, so they cut prices until the market clears at equilibrium.</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a Shortage Self-Corrects - The Price Rises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The good sells out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At $4 buyers wanted 600 pizzas but the kitchen made only 200; 400 buyers leave empty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Sellers raise the price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With buyers competing for too few pizzas, Bella's raises the price - a shortage pushes the price UP</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The gap shrinks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As the price rises, quantity demanded falls and quantity supplied rises - they move closer</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Back to equilibrium</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price keeps rising until it reaches $8, where quantity demanded = quantity supplied</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A shortage pushes the price UP. Buyers compete for too few goods, so the price rises until the market clears at equilibrium.</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300" b="1" dirty="0">
                <a:solidFill>
                  <a:srgbClr val="FFFFFF"/>
                </a:solidFill>
                <a:latin typeface="Trebuchet MS" pitchFamily="34" charset="0"/>
                <a:ea typeface="Trebuchet MS" pitchFamily="34" charset="-122"/>
                <a:cs typeface="Trebuchet MS" pitchFamily="34" charset="-120"/>
              </a:rPr>
              <a:t>Reading the Pizza Table - Equilibrium, Surplus, Shortage</a:t>
            </a:r>
            <a:endParaRPr lang="en-US" sz="23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5"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148840"/>
                <a:gridCol w="2148840"/>
                <a:gridCol w="2148840"/>
                <a:gridCol w="214884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Price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Quantity Demanded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Quantity Supplied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Diagnosis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rPr>
                        <a:t>$12</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200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600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Surplus of 400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rPr>
                        <a:t>$8</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400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400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rPr>
                        <a:t>Equilibrium</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rPr>
                        <a:t>$4</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600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200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rPr>
                        <a:t>Shortage of 400</a:t>
                      </a:r>
                      <a:endParaRPr lang="en-US" sz="1350" dirty="0"/>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Only at $8 does quantity demanded (400) equal quantity supplied (400). Above $8 you get a surplus; below $8 you get a shortage.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Putting It Together - The Market Finds Its Price</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Find the crossing point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Where the demand curve and supply curve cross is the market equilibrium ($8, 400 pizzas)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Check the price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Above equilibrium = surplus (Qs &gt; Qd); below equilibrium = shortage (Qd &gt; Qs)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Predict the correction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surplus pushes the price down; a shortage pushes the price up - both head toward equilibrium</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The market clears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At equilibrium quantity demanded = quantity supplied, so there is no surplus and no shortage</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Markets are self-correcting. Whatever the starting price, surpluses and shortages push it back toward the price where supply meets demand.</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Market Equilibrium Vocabulary (1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Market equilibrium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single price and quantity where quantity demanded equals quantity supplied; the point where the two curves cross.</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Equilibrium price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one price where quantity demanded equals quantity supplied; no surplus and no shortage. The market-clearing price.</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Equilibrium quantity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amount bought and sold at the equilibrium price, where the demand and supply curves intersect.</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Every term on this slide appears in Activity Part 2 (the Reference Guide) and on the Quiz - learn them here.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Market Equilibrium Vocabulary (2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77240"/>
            <a:ext cx="2743200" cy="3415284"/>
          </a:xfrm>
          <a:prstGeom prst="rect">
            <a:avLst/>
          </a:prstGeom>
          <a:solidFill>
            <a:srgbClr val="F0FAF8"/>
          </a:solidFill>
          <a:ln w="12700">
            <a:solidFill>
              <a:srgbClr val="DDDDDD"/>
            </a:solidFill>
            <a:prstDash val="solid"/>
          </a:ln>
        </p:spPr>
      </p:sp>
      <p:sp>
        <p:nvSpPr>
          <p:cNvPr id="6" name="Shape 4"/>
          <p:cNvSpPr/>
          <p:nvPr/>
        </p:nvSpPr>
        <p:spPr>
          <a:xfrm>
            <a:off x="1453896" y="886968"/>
            <a:ext cx="384048" cy="384048"/>
          </a:xfrm>
          <a:prstGeom prst="ellipse">
            <a:avLst/>
          </a:prstGeom>
          <a:solidFill>
            <a:srgbClr val="2A9D8F"/>
          </a:solidFill>
          <a:ln w="12700">
            <a:solidFill>
              <a:srgbClr val="2A9D8F"/>
            </a:solidFill>
            <a:prstDash val="solid"/>
          </a:ln>
        </p:spPr>
      </p:sp>
      <p:sp>
        <p:nvSpPr>
          <p:cNvPr id="7" name="Text 5"/>
          <p:cNvSpPr/>
          <p:nvPr/>
        </p:nvSpPr>
        <p:spPr>
          <a:xfrm>
            <a:off x="145389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1</a:t>
            </a:r>
            <a:endParaRPr lang="en-US" sz="1600" dirty="0"/>
          </a:p>
        </p:txBody>
      </p:sp>
      <p:sp>
        <p:nvSpPr>
          <p:cNvPr id="8" name="Text 6"/>
          <p:cNvSpPr/>
          <p:nvPr/>
        </p:nvSpPr>
        <p:spPr>
          <a:xfrm>
            <a:off x="36576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Surplus</a:t>
            </a:r>
            <a:endParaRPr lang="en-US" sz="1400" dirty="0"/>
          </a:p>
        </p:txBody>
      </p:sp>
      <p:sp>
        <p:nvSpPr>
          <p:cNvPr id="9" name="bounded_body"/>
          <p:cNvSpPr/>
          <p:nvPr/>
        </p:nvSpPr>
        <p:spPr>
          <a:xfrm>
            <a:off x="36576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Price ABOVE equilibrium: quantity supplied is greater than quantity demanded, so goods go unsold (excess supply).</a:t>
            </a:r>
            <a:endParaRPr lang="en-US" sz="1800" dirty="0"/>
          </a:p>
        </p:txBody>
      </p:sp>
      <p:sp>
        <p:nvSpPr>
          <p:cNvPr id="10" name="Shape 8"/>
          <p:cNvSpPr/>
          <p:nvPr/>
        </p:nvSpPr>
        <p:spPr>
          <a:xfrm>
            <a:off x="3200400" y="777240"/>
            <a:ext cx="2743200" cy="3415284"/>
          </a:xfrm>
          <a:prstGeom prst="rect">
            <a:avLst/>
          </a:prstGeom>
          <a:solidFill>
            <a:srgbClr val="E8EDF4"/>
          </a:solidFill>
          <a:ln w="12700">
            <a:solidFill>
              <a:srgbClr val="DDDDDD"/>
            </a:solidFill>
            <a:prstDash val="solid"/>
          </a:ln>
        </p:spPr>
      </p:sp>
      <p:sp>
        <p:nvSpPr>
          <p:cNvPr id="11" name="Shape 9"/>
          <p:cNvSpPr/>
          <p:nvPr/>
        </p:nvSpPr>
        <p:spPr>
          <a:xfrm>
            <a:off x="4379976" y="886968"/>
            <a:ext cx="384048" cy="384048"/>
          </a:xfrm>
          <a:prstGeom prst="ellipse">
            <a:avLst/>
          </a:prstGeom>
          <a:solidFill>
            <a:srgbClr val="1B2A4A"/>
          </a:solidFill>
          <a:ln w="12700">
            <a:solidFill>
              <a:srgbClr val="1B2A4A"/>
            </a:solidFill>
            <a:prstDash val="solid"/>
          </a:ln>
        </p:spPr>
      </p:sp>
      <p:sp>
        <p:nvSpPr>
          <p:cNvPr id="12" name="Text 10"/>
          <p:cNvSpPr/>
          <p:nvPr/>
        </p:nvSpPr>
        <p:spPr>
          <a:xfrm>
            <a:off x="4379976" y="886968"/>
            <a:ext cx="384048"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3" name="Text 11"/>
          <p:cNvSpPr/>
          <p:nvPr/>
        </p:nvSpPr>
        <p:spPr>
          <a:xfrm>
            <a:off x="329184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Shortage</a:t>
            </a:r>
            <a:endParaRPr lang="en-US" sz="1400" dirty="0"/>
          </a:p>
        </p:txBody>
      </p:sp>
      <p:sp>
        <p:nvSpPr>
          <p:cNvPr id="14" name="bounded_body"/>
          <p:cNvSpPr/>
          <p:nvPr/>
        </p:nvSpPr>
        <p:spPr>
          <a:xfrm>
            <a:off x="329184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Price BELOW equilibrium: quantity demanded is greater than quantity supplied, so the good sells out (excess demand).</a:t>
            </a:r>
            <a:endParaRPr lang="en-US" sz="1800" dirty="0"/>
          </a:p>
        </p:txBody>
      </p:sp>
      <p:sp>
        <p:nvSpPr>
          <p:cNvPr id="15" name="Shape 13"/>
          <p:cNvSpPr/>
          <p:nvPr/>
        </p:nvSpPr>
        <p:spPr>
          <a:xfrm>
            <a:off x="6126480" y="777240"/>
            <a:ext cx="2743200" cy="3415284"/>
          </a:xfrm>
          <a:prstGeom prst="rect">
            <a:avLst/>
          </a:prstGeom>
          <a:solidFill>
            <a:srgbClr val="FFF8F6"/>
          </a:solidFill>
          <a:ln w="12700">
            <a:solidFill>
              <a:srgbClr val="DDDDDD"/>
            </a:solidFill>
            <a:prstDash val="solid"/>
          </a:ln>
        </p:spPr>
      </p:sp>
      <p:sp>
        <p:nvSpPr>
          <p:cNvPr id="16" name="Shape 14"/>
          <p:cNvSpPr/>
          <p:nvPr/>
        </p:nvSpPr>
        <p:spPr>
          <a:xfrm>
            <a:off x="7306056" y="886968"/>
            <a:ext cx="384048" cy="384048"/>
          </a:xfrm>
          <a:prstGeom prst="ellipse">
            <a:avLst/>
          </a:prstGeom>
          <a:solidFill>
            <a:srgbClr val="E8735A"/>
          </a:solidFill>
          <a:ln w="12700">
            <a:solidFill>
              <a:srgbClr val="E8735A"/>
            </a:solidFill>
            <a:prstDash val="solid"/>
          </a:ln>
        </p:spPr>
      </p:sp>
      <p:sp>
        <p:nvSpPr>
          <p:cNvPr id="17" name="Text 15"/>
          <p:cNvSpPr/>
          <p:nvPr/>
        </p:nvSpPr>
        <p:spPr>
          <a:xfrm>
            <a:off x="7306056" y="886968"/>
            <a:ext cx="384048"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Arial" pitchFamily="34" charset="0"/>
                <a:ea typeface="Arial" pitchFamily="34" charset="-122"/>
                <a:cs typeface="Arial" pitchFamily="34" charset="-120"/>
              </a:rPr>
              <a:t>3</a:t>
            </a:r>
            <a:endParaRPr lang="en-US" sz="1600" dirty="0"/>
          </a:p>
        </p:txBody>
      </p:sp>
      <p:sp>
        <p:nvSpPr>
          <p:cNvPr id="18" name="Text 16"/>
          <p:cNvSpPr/>
          <p:nvPr/>
        </p:nvSpPr>
        <p:spPr>
          <a:xfrm>
            <a:off x="6217920" y="1325880"/>
            <a:ext cx="2560320" cy="292608"/>
          </a:xfrm>
          <a:prstGeom prst="rect">
            <a:avLst/>
          </a:prstGeom>
          <a:noFill/>
          <a:ln/>
        </p:spPr>
        <p:txBody>
          <a:bodyPr wrap="square" rtlCol="0" anchor="ctr"/>
          <a:lstStyle/>
          <a:p>
            <a:pPr algn="ctr" indent="0" marL="0">
              <a:buNone/>
            </a:pPr>
            <a:r>
              <a:rPr lang="en-US" sz="1400" b="1" dirty="0">
                <a:solidFill>
                  <a:srgbClr val="1B2A4A"/>
                </a:solidFill>
                <a:latin typeface="Arial" pitchFamily="34" charset="0"/>
                <a:ea typeface="Arial" pitchFamily="34" charset="-122"/>
                <a:cs typeface="Arial" pitchFamily="34" charset="-120"/>
              </a:rPr>
              <a:t>Market-clearing price</a:t>
            </a:r>
            <a:endParaRPr lang="en-US" sz="1400" dirty="0"/>
          </a:p>
        </p:txBody>
      </p:sp>
      <p:sp>
        <p:nvSpPr>
          <p:cNvPr id="19" name="bounded_body"/>
          <p:cNvSpPr/>
          <p:nvPr/>
        </p:nvSpPr>
        <p:spPr>
          <a:xfrm>
            <a:off x="6217920" y="1618488"/>
            <a:ext cx="2560320" cy="2464308"/>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Another name for the equilibrium price - it 'clears' the market with no surplus and no shortage.</a:t>
            </a:r>
            <a:endParaRPr lang="en-US" sz="1800" dirty="0"/>
          </a:p>
        </p:txBody>
      </p:sp>
      <p:sp>
        <p:nvSpPr>
          <p:cNvPr id="20" name="Shape 18"/>
          <p:cNvSpPr/>
          <p:nvPr/>
        </p:nvSpPr>
        <p:spPr>
          <a:xfrm>
            <a:off x="274320" y="4384548"/>
            <a:ext cx="8595360" cy="512064"/>
          </a:xfrm>
          <a:prstGeom prst="rect">
            <a:avLst/>
          </a:prstGeom>
          <a:solidFill>
            <a:srgbClr val="FFF8F6"/>
          </a:solidFill>
          <a:ln w="12700">
            <a:solidFill>
              <a:srgbClr val="E8735A"/>
            </a:solidFill>
            <a:prstDash val="solid"/>
          </a:ln>
        </p:spPr>
      </p:sp>
      <p:sp>
        <p:nvSpPr>
          <p:cNvPr id="21" name="Shape 19"/>
          <p:cNvSpPr/>
          <p:nvPr/>
        </p:nvSpPr>
        <p:spPr>
          <a:xfrm>
            <a:off x="274320" y="4384548"/>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appear in Activity Part 2 and on the Quiz - surplus means too high, shortage means too low.</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Market Equilibrium Vocabulary (3 of 3)</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Excess supply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Another name for a surplus - how much quantity supplied exceeds quantity demanded when the price is too high.</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Excess demand</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Another name for a shortage - how much quantity demanded exceeds quantity supplied when the price is too low.</a:t>
            </a:r>
            <a:endParaRPr lang="en-US" sz="16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Self-correcting market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 market price moves on its own toward equilibrium: a surplus pushes it down, a shortage pushes it up.</a:t>
            </a:r>
            <a:endParaRPr lang="en-US" sz="17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three terms also appear in Activity Part 2 and on the Quiz - drill excess supply, excess demand, and self-correcting.</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Market equilibrium is where the demand and supply curves cross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At equilibrium, quantity demanded = quantity supplied (here $8 and 400)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Price ABOVE equilibrium = surplus (too much supplied)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Price BELOW equilibrium = shortage (too much demanded)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Markets self-correct: surplus pushes price down, shortage pushes price up</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Takeaway: Wherever the price starts, surpluses and shortages push it back toward the one price where supply meets demand - the market equilibrium.</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MARKET EQUILIBRIUM and find the equilibrium price and quantity</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a SURPLUS (price too high) and a SHORTAGE (price too low)</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a market SELF-CORRECTS back toward equilibrium</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Market Equilibrium?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Idea in One Sentence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Demand = buyers; Supply = producers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Put both curves on ONE chart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cross at exactly ONE point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crossing point is EQUILIBRIUM</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Matters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 equilibrium, quantity demanded = quantity supplied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unsold goods piling up (no surplus)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Nothing selling out (no shortage)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market 'clears' - everyone is matched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Market equilibrium is the ONE price where quantity demanded exactly equals quantity supplied - the point where the two curves cross.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Equilibrium Price and Equilibrium Quantity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EQUILIBRIUM PRICE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one price where quantity demanded equals quantity supplied; for our pizzas it is $8. Also called the market-clearing price.</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EQUILIBRIUM QUANTITY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amount bought and sold at that price; for our pizzas it is 400 pizzas per week.</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QUANTITY DEMANDED</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amount buyers are willing and able to buy at one specific price; you read it off the demand curve.</a:t>
            </a:r>
            <a:endParaRPr lang="en-US" sz="17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QUANTITY SUPPLIED</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amount producers are willing and able to offer for sale at one specific price; you read it off the supply curve.</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At Bella's the equilibrium price is $8 and the equilibrium quantity is 400 pizzas - that is exactly where the curves cross.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Putting Demand and Supply on One Chart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How to Read the Chart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is on the vertical (Y) axis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QUANTITY is on the horizontal (X) axis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DEMAND slopes DOWN (the navy dashed line)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SUPPLY slopes UP (the teal solid line)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the Next Slide Shows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two curves cross at ONE point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point is at $8 and 400 pizzas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Left of it, the demand line is higher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crossing point is the equilibrium</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Demand slopes DOWN, supply slopes UP. Where they cross is the equilibrium - find that point first on every supply-and-demand chart.</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Pizza Market - Where the Curves Cross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 and demand graph for pizzas at Bella's Pizza Kitchen. The horizontal X axis is quantity of pizzas per week, from 0 to 800. The vertical Y axis is price per pizza in dollars, from $0 to $16. The navy dash-dot DEMAND curve slopes downward from upper left to lower right. The teal solid SUPPLY curve slopes upward from lower left to upper right. The two curves cross at a single point labeled Equilibrium, at a price of $8 and a quantity of 400 pizzas per week. At that price the quantity demanded equals the quantity supplied, so there is no surplus and no shortage. This crossing point is the market equilibrium.">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Demand and supply cross at the equilibrium.</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Happens at the WRONG Price?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Price Too HIGH</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Set above equilibrium ($12 instead of $8)</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Producers offer a LOT (quantity supplied is high)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Buyers pull back (quantity demanded is low)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Result: a SURPLUS of unsold goods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Price Too LOW</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Set below equilibrium ($4 instead of $8)</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Buyers want a LOT (quantity demanded is high)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Producers cut back (quantity supplied is low)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Result: a SHORTAGE - the good sells out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Only the equilibrium price clears the market. Any other price creates a surplus (too high) or a shortage (too low).</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Surplus - Price Set ABOVE Equilibrium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SURPLUS happens when the price is ABOVE equilibrium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At $12 (above the $8 equilibrium) producers make a lot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Quantity supplied = 600, but quantity demanded = only 200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Surplus = quantity supplied - quantity demanded = 600 - 200 = 400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the next slide: a $12 price line and the 400-pizza gap</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A surplus is excess supply. Quantity supplied (600) is bigger than quantity demanded (200), so 400 pizzas go unsold.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Surplus at $12 - Too Many Pizzas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 and demand graph for pizzas showing a surplus. The horizontal X axis is quantity of pizzas per week, from 0 to 800. The vertical Y axis is price per pizza in dollars, from $0 to $16. The navy dash-dot DEMAND curve slopes downward and the teal solid SUPPLY curve slopes upward, crossing at the equilibrium of $8 and 400 pizzas. A coral dashed horizontal line is drawn across the chart at a price of $12, which is ABOVE the equilibrium price. At $12 the supply curve reads 600 pizzas (quantity supplied) but the demand curve reads only 200 pizzas (quantity demanded). Because quantity supplied (600) is greater than quantity demanded (200), there is a surplus of 400 unsold pizzas. The price is too high.">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At $12, supply (600) beats demand (200).</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 Equilibrium: Where Supply Meets Demand</dc:title>
  <dc:subject>PptxGenJS Presentation</dc:subject>
  <dc:creator>More Lessons Less Planning</dc:creator>
  <cp:lastModifiedBy>More Lessons Less Planning</cp:lastModifiedBy>
  <cp:revision>1</cp:revision>
  <dcterms:created xsi:type="dcterms:W3CDTF">2026-06-11T12:32:48Z</dcterms:created>
  <dcterms:modified xsi:type="dcterms:W3CDTF">2026-06-11T12:32:48Z</dcterms:modified>
</cp:coreProperties>
</file>