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through-line. In 1519 Ferdinand Magellan led a fleet of five ships out of Seville on the voyage that would become the first all the way around the world. He never made it home - he was killed at Mactan in 1521. The voyage was completed by a single ship, the Victoria, under Juan Sebastian Elcano, which reached Spain in 1522. Along the way the crew endured a brutal Pacific crossing recorded by the eyewitness Antonio Pigafetta.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targets to preview the arc: the fleet's departure and route, the terrible Pacific crossing, Magellan's death at Mactan, and Elcano completing the circumnavigation.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the departure before anything else. Magellan led a fleet of five ships out of Seville on August 10, 1519, carrying about 237 men by Pigafetta's count. This became the first voyage to sail all the way around the world. Note that Magellan is the leader - the captain-general - which matters later when he does not survive.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fleet found a narrow passage near South America's tip - now the Strait of Magellan - and on November 28, 1520 came out into a huge ocean they named the Pacific, the world's largest, which they were the first to cross. The next slide shows the first printed map of that ocean.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map honestly: it was printed in 1589, decades after the voyage. It is the first printed map of the Pacific and depicts the Victoria - the ship that completed the circumnavigation - crossing the ocean the fleet was first to sail. It shows how Europeans pictured the Pacific, not a photograph of the voyage.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human cost in Pigafetta's own words. For three months and twenty days the crew had no fresh food; they ate biscuit that was powder swarming with worms, drank putrid yellow water, ate ox hides softened in the sea and sawdust, and paid half a ducat for a rat. Keep the tone sober and documentary - the facts are strong enough without embellishment.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Scurvy is the disease behind the deaths. It is caused by a lack of vitamin C, which the crew would normally get from fresh food. Pigafetta describes gums swelling so badly that men could not eat and died. Nineteen men died of scurvy on the crossing. Connect the cause (no fresh food for months) to the effect (scurvy).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source before students read it. Antonio Pigafetta was an Italian crewman who kept the fullest eyewitness journal of the voyage. Almost everything we know about the Pacific crossing comes from his account. Because he was there, his testimony carries the weight of direct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misconception correction. Magellan was killed in battle on the island of Mactan on April 27, 1521, over a year before the voyage ended. He led the expedition, but he never completed a journey around the world. State this plainly: it is not accurate to say Magellan circumnavigated the globe.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who actually completed the voyage. Only the Victoria, captained by Juan Sebastian Elcano, made it back to Spain, arriving September 6, 1522 - the first time anyone had sailed all the way around the world. About 18 of the roughly 237 men who set out survived. Credit Elcano and the surviving crew, not Magellan, with completing the circumnavigation.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first five reference-guide terms. Connect each to a moment in the voyage: circumnavigation is the goal, the Strait of Magellan is the passage, the Pacific is the ocean crossed, scurvy is the killer, and the Victoria is the ship that 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last five reference-guide terms. Pigafetta is the eyewitness source; the ducat measures how desperate the crew was; the league measures the vast distance; Elcano is the captain who completed the voyage; Mactan is where Magellan was killed.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arc together for the synthesis writing. The voyage was the first ever around the world, but the cost was staggering: of about 237 men, only about 18 returned. An accurate account credits Magellan as leader, Elcano as completer, and Pigafetta as the eyewitness who preserved the record - and it does not hide the human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returning to the essential question. Ask students for one accurate sentence that names Magellan as the leader who died at Mactan and Elcano as the captain who completed the first circumnavigation, and that acknowledges the human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Magellan and the First Voyage Around the World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first circumnavigation of the globe - and its human cost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the route and key dates of the first voyage around the world.</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human cost of the Pacific crossing from Pigafetta's account.</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Magellan did not finish the voyage - and who actually did.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voyage begins: five ships leave Seville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1519, Ferdinand Magellan led a fleet of five ships out of Seville, Spain.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fleet set sail on August 10, 1519, beginning the long voyage.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Antonio Pigafetta's count, about 237 men sailed with the fleet.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Magellan was the captain-general - the leader - of the whole expedition.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Magellan led five ships and about 237 men out of Seville in 1519 on the voyage that would become the first all the way around the world.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Through the Strait of Magellan into the Pacific</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Finding the passage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fleet found a narrow, twisting passage near South America's southern tip.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passage is now called the Strait of Magellan.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Into a new ocean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 November 28, 1520, the fleet came out of the strait into a vast ocean.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named it the Pacific, the world's largest ocean.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On November 28, 1520, the fleet passed through the Strait of Magellan and entered the ocean they named the Pacific.</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Mapping the Pacific: Ortelius, 1589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589 engraved map of the Pacific Ocean with a large sailing ship, the Victoria, shown crossing the open water; the first printed map to depict the Pacific.">    </p:cNvPr>
          <p:cNvPicPr>
            <a:picLocks noChangeAspect="1"/>
          </p:cNvPicPr>
          <p:nvPr/>
        </p:nvPicPr>
        <p:blipFill>
          <a:blip r:embed="rId1"/>
          <a:stretch>
            <a:fillRect/>
          </a:stretch>
        </p:blipFill>
        <p:spPr>
          <a:xfrm>
            <a:off x="2084708" y="795528"/>
            <a:ext cx="497458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Ortelius, Maris Pacifici (1589) - first printed map of the Pacific.</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The Pacific crossing: three months without fresh food</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crossing lasted three months and twenty days with no fresh food.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Sailors ate 'powder of biscuits swarming with worms' and putrid water.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ate ox hides softened in the sea and even sawdust from the ship's boards.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Rats were sold for half a ducat each - and even then were hard to get.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During the Pacific crossing the starving crew ate worm-ridden biscuit, ox hides, and sawdust, and paid half a ducat for a single rat.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Scurvy and the cost of the crossing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is scurvy?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deadly disease caused by a lack of vitamin C, which comes from fresh food.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symptom Pigafetta saw</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gums of some men swelled so badly they could not eat, and so they died.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many died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Nineteen men died of that sickness during the Pacific crossing.</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fresh food mattered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With no fruit or vegetables for over three months, the crew had no source of vitamin C.</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Scurvy - caused by a lack of vitamin C from fresh food - killed nineteen men during the Pacific crossing.</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Antonio Pigafetta: the eyewitness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he was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Antonio Pigafetta was an Italian who sailed with Magellan's fleet.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kept the fullest eyewitness journal of the whole voyage.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he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Almost everything we know about the crossing comes from his journal.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account records the route, the suffering, and the losses in detail.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Antonio Pigafetta, an Italian crewman, kept the fullest eyewitness journal of the voyage - our main source for what happened.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Magellan is killed at Mactan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April 27, 1521, Magellan was killed in battle on the island of Mactan.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died over a year before the voyage finally ended.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Magellan led the expedition, but he never sailed all the way around the world.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common belief that Magellan circumnavigated the globe is not accurate.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Magellan was killed at Mactan on April 27, 1521 - he led the voyage but died before it ended, so he did not sail around the world.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Elcano and the Victoria complete the voyage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One ship of five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Only one of the five ships, the Victoria, made it back to Spain.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Juan Sebastian Elcano captained the Victoria home.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first circumnavigation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Victoria reached Spain on September 6, 1522.</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18 of the roughly 237 men who set out survived.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Victoria, under Elcano, reached Spain on September 6, 1522, completing the first circumnavigation with about 18 survivors.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Voyage vocabulary: route and hardship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Circumnavigation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complete journey all the way around the world.</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Strait of Magellan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narrow sea passage near South America's tip linking the Atlantic and Pacific.</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Pacific Ocean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world's largest ocean; Magellan's fleet was the first to cross it and named it.</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Scurvy</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deadly disease caused by a lack of vitamin C (fresh food).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Victoria</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only one of Magellan's five ships to complete the voyage around the world.</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These terms name the voyage's goal, its route, the ocean, the disease, and the ship.</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Voyage vocabulary: people, coins, and places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Antonio Pigafetta</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Italian crewman whose journal is the fullest eyewitness account of the voyage.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Ducat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gold coin; starving sailors paid half of one for a single rat.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League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old unit of distance, very roughly three miles.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Juan Sebastian Elcano</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captain who brought the Victoria home, completing the first circumnavigation.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Mactan</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Philippine island where Magellan was killed in battle in April 1521.</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These terms name the eyewitness, the coin, the distance unit, the captain, and Mactan.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the first voyage around the world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Victoria's return was the first time anyone had sailed around the world.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at a staggering cost: about 237 men set out, and only about 18 returned.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Magellan led it and died at Mactan; Elcano and the crew completed 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 know the crew's suffering because Pigafetta recorded it as an eyewitness.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Credit the whole crew - Magellan led, Elcano completed, and nineteen men died of scurvy on the Pacific crossing alone.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Magellan led five ships and about 237 men out of Seville in 1519.</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Pacific crossing was brutal: worm-ridden food and nineteen scurvy deaths.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Magellan was killed at Mactan in 1521 - he did not sail around the world.</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Elcano brought the Victoria home in 1522, completing the first circumnavigation.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Magellan and the First Voyage Around the World</dc:title>
  <dc:subject>PptxGenJS Presentation</dc:subject>
  <dc:creator>More Lessons Less Planning</dc:creator>
  <cp:lastModifiedBy>More Lessons Less Planning</cp:lastModifiedBy>
  <cp:revision>1</cp:revision>
  <dcterms:created xsi:type="dcterms:W3CDTF">2026-09-07T00:12:47Z</dcterms:created>
  <dcterms:modified xsi:type="dcterms:W3CDTF">2026-09-07T00:12:47Z</dcterms:modified>
</cp:coreProperties>
</file>