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through-line: in 1552 a Spanish friar who says he witnessed the conquest firsthand charged that greed for gold drove the Spaniards to destroy peaceful peoples. The lesson holds two truths together - his testimony is powerful eyewitness evidence, and it is also one-sided advocacy whose numbers are disputed.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critical reading. Las Casas is a polemical advocate, not a neutral historian; his book's influence (the Black Legend) is itself evidence of how persuasive and one-sided his writing was.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Prepare students to write the activity's final evaluation. A precise evaluation names Las Casas and his role, cites one specific detail from his own words, treats his numbers as disputed, and notes his slavery record changed.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returning to the essential question and asking students for one precise evaluation that treats Las Casas as a powerful eyewitness advocate whose numbers are disputed.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targets to preview who Las Casas was, his central 'Gold only' charge, and the two misconception corrections students will work through - his numbers and his record on slavery.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Establish who Las Casas was before the primary source. He is a Dominican friar and bishop who calls himself an eyewitness; his Spanish original appeared in Seville in 1552, and this English translation in London in 1689. Keep the tone factual and sober.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spine of the lesson. Las Casas's central charge is that gold, not necessity, drove the destruction; he backs the charge by insisting he personally witnessed it, without the least fallacy. Keep his exact words visible.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 Casas's account of who acted first is itself a claim, not a settled neutral fact - present it as his charge, sourced to his own words, while flagging that he is an advocate making a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Misconception repair #1. State plainly that historians disregard Las Casas's specific figures as exaggeration while still accepting his overall picture of violence. Never present his numbers as verified fact.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Misconception repair #2. Las Casas is often remembered as a flawless early abolitionist; the record shows he first urged importing enslaved Africans and only later regretted and apologized. Present this as growth, not hypocrisy to dismiss him.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each definition to a claim students will use in the activity and quiz. These are the first five reference-guide terms.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last five reference-guide terms. Advocate and Polemical together explain how to read Las Casas; Black Legend explains his book's later impact; Friar names his religious role; Avarice names the motive he charges.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Las Casas: A Voice Against Conquest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Dominican friar's 1552 protest against Spanish cruelty in the Indies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Reading Las Casas as a source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advocate, not a neutral historian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 wrote as a passionate advocate pleading with Spain's rulers.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account is polemical - it strongly argues one side of an issue.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to trust, what to question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numbers are contested, but his picture of a violent conquest is accepted.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book helped build the Black Legend against Spain's empire.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Las Casas was a polemical advocate - his numbers are disputed, but his picture of violence is accepted.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Building a precise evaluation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Las Casas as a Dominican friar and eyewitness, writing in 1552.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one specific detail from his own words as evidence.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that his casualty numbers are polemical exaggeration, not verified.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 his record on slavery changed: he urged, then regretted, African slavery.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A precise evaluation names Las Casas's charge, questions his numbers, and shows his record on slavery changed.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1053275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1053275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Casas, a Dominican friar and eyewitness, protested Spanish cruelty in 1552.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211740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21174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768221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charge: Spanish greed - 'was Gold only' - drove the destruction.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318154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318154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832354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Historians call his casualty numbers exaggerated but accept the violence.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42456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42456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896487"/>
            <a:ext cx="8092440" cy="1009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stand against slavery grew; he first urged, then regretted, African slavery.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11940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11940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who Las Casas was and why he wrote his 1552 protest.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21137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21137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 his central charge, in his own words, that gold drove Spanish cruelty.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3523488"/>
            <a:ext cx="8595360" cy="134569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40134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40134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3523488"/>
            <a:ext cx="7882128" cy="13456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his record: disputed numbers and a slavery stance that changed.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was Bartolome de las Casas?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Bartolome de las Casas was a Dominican friar and bishop.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describes himself as an eyewitness to Spanish cruelty in the Indies.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Spanish account, 'Brevisima relacion,' was published in Seville in 1552.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English translation was printed in London in 1689.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wrote it as a forceful protest to Spain's rulers, not a neutral history.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Las Casas was a Dominican friar who wrote a forceful eyewitness protest against Spanish cruelty, published in Seville in 1552.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Las Casas's central charge: "was Gold only"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motive he names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 charges that the Spaniards' true motive in the Indies 'was Gold only.'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says ambition and avarice - extreme greed - drove the destruction.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His claim to authority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writes: 'I was an Eye Witness of, without the least fallacy.'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charges they treated Indigenous people 'as dung and filth of the Earth.'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Las Casas's central charge is that greed for gold - 'was Gold only' - drove Spanish cruelty, and he insists he saw it himself.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attacked first? Las Casas's claim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 says the Spaniards 'never received any injury' from the Indians.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says they first revered the Spaniards as beings from Heaven.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Repeated Spanish injuries and slaughters forced the Indians to take up arms.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this is Las Casas's charge - an advocate's account, not neutral.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Las Casas charges that the Indians were peaceful until repeated injuries forced them to take up arms.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Reading Las Casas's numbers carefully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91440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914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claim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 claims Hispaniola once had about three million people, reduced to 'scarce Three Hundred.'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274320" y="1563624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773936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7739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563624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historians say about the numbers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563624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 historians disregard Las Casas's numerical figures as exaggerated.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423160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633472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6334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42316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treat his numbers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423160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Casas was a passionate advocate, not a census-taker - treat his numbers as charges, not verified statistics.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274320" y="3282696"/>
            <a:ext cx="859536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49300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4930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3282696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historians still accept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3282696"/>
            <a:ext cx="52578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Historians do accept that his general picture of a violent, abusive conquest was real.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14223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14223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18795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Treat Las Casas's casualty numbers as polemical charges, not reliable head counts - but his picture of real violence is still accepted.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a flawless record: Las Casas and slavery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 on, he urged importing enslaved Africans to spare the Indians.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later regretted his advocacy for African slavery and apologized.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stand against slavery grew over time; he was not a flawless abolitionist.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own record on slavery changed - he was not a perfect defender of freedom.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Las Casas first urged enslaving Africans, then regretted and apologized - his opposition to slavery grew over time.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People and place vocabulary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Bartolome de las Casas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Spanish priest and bishop who protested Spanish cruelty toward Indigenous peoples.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Conquistador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Spanish soldier-explorer who conquered lands and peoples for Spain.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Indigenous peoples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original inhabitants of a land, such as the native peoples of the Americas.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Hispaniola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Caribbean island (today Haiti and the Dominican Republic) where Spanish colonization began.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Eyewitness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who personally sees an event and can describe it firsthand.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These terms name Las Casas, the conquerors, the peoples he defended, and where colonization began.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Advocacy and legend vocabulary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Advocate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who argues or pleads for a cause or on behalf of others.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25550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25550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25550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Black Legend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25550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tradition of portraying Spain's empire as uniquely cruel, built partly on Las Casas's book.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147011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147011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5" name="bounded_body"/>
          <p:cNvSpPr/>
          <p:nvPr/>
        </p:nvSpPr>
        <p:spPr>
          <a:xfrm>
            <a:off x="457200" y="2147011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Polemical</a:t>
            </a:r>
            <a:endParaRPr lang="en-US" sz="1800" dirty="0"/>
          </a:p>
        </p:txBody>
      </p:sp>
      <p:sp>
        <p:nvSpPr>
          <p:cNvPr id="16" name="bounded_body"/>
          <p:cNvSpPr/>
          <p:nvPr/>
        </p:nvSpPr>
        <p:spPr>
          <a:xfrm>
            <a:off x="2926080" y="2147011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Strongly attacking or arguing one side of an issue; not neutral or balanced.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2868473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2868473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9" name="bounded_body"/>
          <p:cNvSpPr/>
          <p:nvPr/>
        </p:nvSpPr>
        <p:spPr>
          <a:xfrm>
            <a:off x="457200" y="2868473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Friar</a:t>
            </a:r>
            <a:endParaRPr lang="en-US" sz="1800" dirty="0"/>
          </a:p>
        </p:txBody>
      </p:sp>
      <p:sp>
        <p:nvSpPr>
          <p:cNvPr id="20" name="bounded_body"/>
          <p:cNvSpPr/>
          <p:nvPr/>
        </p:nvSpPr>
        <p:spPr>
          <a:xfrm>
            <a:off x="2926080" y="2868473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member of a Catholic religious order, such as the Dominicans.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3589934"/>
            <a:ext cx="8595360" cy="657454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3589934"/>
            <a:ext cx="73152" cy="657454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23" name="bounded_body"/>
          <p:cNvSpPr/>
          <p:nvPr/>
        </p:nvSpPr>
        <p:spPr>
          <a:xfrm>
            <a:off x="457200" y="3589934"/>
            <a:ext cx="237744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Avarice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2926080" y="3589934"/>
            <a:ext cx="5897880" cy="6574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Extreme greed, especially for wealth or gold.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Point: These terms name his role, his style of writing, and the legend his book helped build.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 Casas - A Voice Against Conquest</dc:title>
  <dc:subject>PptxGenJS Presentation</dc:subject>
  <dc:creator>More Lessons Less Planning</dc:creator>
  <cp:lastModifiedBy>More Lessons Less Planning</cp:lastModifiedBy>
  <cp:revision>1</cp:revision>
  <dcterms:created xsi:type="dcterms:W3CDTF">2026-07-27T17:04:18Z</dcterms:created>
  <dcterms:modified xsi:type="dcterms:W3CDTF">2026-07-27T17:04:18Z</dcterms:modified>
</cp:coreProperties>
</file>