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Chivalry was the code of conduct medieval knights were supposed to follow: courage, loyalty, and honor. It was an ideal that was taught and celebrated, but knights often broke it in practice. Students will learn what chivalry was, where it came from, how a boy became a knight, and the gap between the ideal and reality - then analyze The Song of Roland as a primary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Today combines a definition (what chivalry was), a cause (where it came from), a process (becoming a knight), and a history skill (using a primary source to test ideal against reality).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CHIVALRY was the medieval code of conduct for knights, calling for courage, loyalty, and honor. A KNIGHT was a mounted warrior of the feudal elite, trained from boyhood and bound by that code. The word chivalry comes from the French 'cheval,' meaning horse, because knights fought on horseback. Chivalry was an IDEAL - a picture of how a knight was supposed to act - not a guarantee of how every knight really behaved.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Chivalry grew out of FEUDALISM, the medieval system in which lords granted land to VASSALS in exchange for military service and loyalty. A VASSAL was a person who received land from a lord and owed him loyalty and military service in return. Because knights were heavily armed and often used violence to pillage and settle disputes, the code of chivalry and the Church both tried to give these warriors rules to live by.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knights so often pillaged and fought, the Church tried to restrain them. The Peace of God protected non-combatants - peasants, clergy, and merchants - from knightly violence. The TRUCE OF GOD banned fighting on holy days and during certain seasons. These Church rules show that chivalry was needed precisely because real knights frequently broke the ideal. The Church also tried to redirect knightly violence outward, which fed into movements like the Crusades.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Knighthood was not open to all - it was tied to the feudal landholding elite, and training began young. A PAGE was a boy of about seven who began knightly training by serving in a noble household, learning manners and basic skills. A SQUIRE was a teenage knight-in-training who served and attended a knight while learning weapons and horsemanship. Finally, DUBBING was the ceremony - often a tap on the shoulder with a sword - that made a squire into a knight. The next slide shows a dubbing ceremony from a medieval manuscript.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public-domain medieval manuscript illumination (Vigiles de Charles VII, fol. 223) of a knighting ceremony. Give students a moment to see how medieval artists pictured the making of a knight.
Reference labels (point to these chart features when teaching): Armored knights; Fleur-de-lis banners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code of chivalry was built on core virtues. Courage meant bravery in battle. Loyalty meant faithful service to one's lord and companions. HONOR was a knight's reputation for keeping his word, staying loyal, and showing courage - losing honor was a knight's greatest fear. Courtesy meant good manners and, in the later ideal, protecting the weak. These virtues were the ideal; whether a knight lived up to them was another matter.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TOURNAMENT was a staged combat event where knights practiced and displayed their fighting skills. Jousting - two mounted knights charging with lances - was the most famous event. Tournaments let knights show off, win prizes, and build the reputation that was part of their honor. They were also dangerous: knights were sometimes seriously hurt or killed. Between real wars, tournaments kept knights trained and ready for battle.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Chivalry was an ideal, and the reality was often very different. The ideal said knights should protect the weak, stay loyal, keep their word, and show mercy. In reality, knights often pillaged villages, robbed travelers, and killed prisoners, and medieval warfare was brutal. The very existence of the Peace and Truce of God shows that the Church had to step in because knights so often broke the code. Chivalry is best understood as a goal that was taught and celebrated, not a description of how knights actually behaved.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Song of Roland is a medieval epic poem - a chanson de geste - not an eyewitness account. It tells how the knight Roland made a heroic last stand at the mountain pass of Roncevaux and died loyal to his king, Charlemagne. The poem is based on a real ambush in 778, but it idealizes and exaggerates the event to teach the chivalric ideal (the real attackers were Basques, not the Muslim 'Saracens' of the poem). Songs like this were performed in halls to teach knights-in-training the ideal of loyalty and honor. The next slide shows Roland at Roncevaux from a medieval manuscript.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public-domain medieval manuscript illumination of Roland at Roncevaux. Point out how medieval artists pictured the ideal loyal knight in battle.
Reference labels (point to these chart features when teaching): Roland in armor; Battle at the mountain pass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Chivalry outlived the age of knights. Its ideals of courtesy, loyalty, and protecting the weak shaped later ideas of the gentleman and of fair play, and echo in words like 'chivalrous' today. But it always remained an ideal to aim for, not a description of how warriors behaved. Historians reconstruct both the code and the gap between ideal and reality by combining sources: epic songs like The Song of Roland, feudal law, and Church rules such as the Peace and Truce of God.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four takeaways. The big idea: chivalry was an ideal that was taught and celebrated, and part of studying it as a historian is recognizing the gap between that ideal and the messier reality of medieval warrior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Knights and the Code of Chivalry</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Learn the knightly ideal of courage, loyalty, and honor - and how far the real medieval warrior often lived from it.</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Define chivalry and its core virtues: courage, loyalty, and honor.</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where the code came from: feudal duty and the Church.</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becoming a knight: page, squire, and dubbing.</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the gap between the chivalric ideal and reality.</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Was Chivalry?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Chivalry</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medieval code of conduct for knights, calling for courage, loyalty, and honor.</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Knight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mounted warrior of the feudal elite, trained from boyhood and bound by the code of chivalry.</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CHIVALRY was the code of conduct for knights, calling for courage, loyalty, and honor.</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Where Chivalry Came From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Feudalism</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Lords granted land to vassals in exchange for military service and loyalty.</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Vassal</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person who received land from a lord and owed him loyalty and military service.</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violent reality</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Heavily armed knights often pillaged and fought, which the code tried to restrain.</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FEUDALISM tied a knight to his lord as a VASSAL who owed loyalty and military service.</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Church Steps In: Peace and Truce of God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Peace of God</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Church rules that protected non-combatants like peasants, clergy, and merchants from knightly violence.</a:t>
            </a:r>
            <a:endParaRPr lang="en-US" sz="16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Truce of God</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Church rules that banned fighting on holy days and certain seasons to limit knightly violence.</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TRUCE OF GOD limited knightly violence by banning fighting on holy days and protecting non-combatants.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Becoming a Knight: Page, Squire, Dubbing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Page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boy of about seven who began training by serving in a noble household.</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Squire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teenager who served a knight while learning weapons and horsemanship.</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Dubbing</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ceremony, often a sword tap on the shoulder, that made a squire a knight.</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boy became a knight in stages: PAGE, then SQUIRE, then DUBBING made him a knight.</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Knight Is Dubbed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15th-century French manuscript illumination of a knighting ceremony (adoubement): armored knights with fleur-de-lis banners gathered outside a castle with clergy present.">    </p:cNvPr>
          <p:cNvPicPr>
            <a:picLocks noChangeAspect="1"/>
          </p:cNvPicPr>
          <p:nvPr/>
        </p:nvPicPr>
        <p:blipFill>
          <a:blip r:embed="rId1"/>
          <a:stretch>
            <a:fillRect/>
          </a:stretch>
        </p:blipFill>
        <p:spPr>
          <a:xfrm>
            <a:off x="2675781" y="795528"/>
            <a:ext cx="379243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A 15th-century French manuscript pictures a knighting ceremony (adoubement).</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Core Virtues of a Knight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Courage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Bravery in battle and willingness to face danger without running.</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Loyalty</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Faithful service and obedience to one's lord and companions.</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Honor</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knight's reputation for keeping his word, staying loyal, and showing courage.</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Courtesy</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Good manners and respect, especially the later ideal of protecting the weak.</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HONOR was a knight's reputation for keeping his word, staying loyal, and showing courage.</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Tournaments and Training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tournament was a staged combat event where knights practiced fighting.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Jousting pitted two mounted knights against each other with lances.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Tournaments let knights display skill, win prizes, and build reputation.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They could be dangerous, and knights were sometimes badly hurt or killed.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Tournaments kept knights ready for real war between campaigns.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TOURNAMENT was a staged combat event where knights practiced and displayed their fighting skills.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Ideal and the Reality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Ideal</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Protect the weak and the poor.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Stay loyal to your lord and keep your word.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Show courage and mercy in battle.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Reality</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Knights often pillaged villages and robbed travelers.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Wars were brutal, and prisoners were killed for ransom or revenge.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Church's Peace and Truce of God tried to limit the violence.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Chivalry was an IDEAL knights were taught, but real warrior life often fell far short of it.</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Song of Roland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Song of Roland is a medieval epic poem, not an eyewitness history.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tells of the knight Roland's last stand at the pass of Roncevaux.</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Roland shows loyalty and honor by dying for his king, Charlemagne.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poem idealizes and exaggerates the real 778 battle to teach the code.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Songs like this taught boys the chivalric ideal of the loyal, honorable knight.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The Song of Roland is an epic poem that idealizes a real battle - it teaches the ideal, it is not a factual record.</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Roland's Last Stand at Roncevaux</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Jean Fouquet's 15th-century manuscript illumination of the death of Roland at Roncevaux: the knight Roland lies dead in golden armor beside his sword and the horn Olifant while a battle rages in the background.">    </p:cNvPr>
          <p:cNvPicPr>
            <a:picLocks noChangeAspect="1"/>
          </p:cNvPicPr>
          <p:nvPr/>
        </p:nvPicPr>
        <p:blipFill>
          <a:blip r:embed="rId1"/>
          <a:stretch>
            <a:fillRect/>
          </a:stretch>
        </p:blipFill>
        <p:spPr>
          <a:xfrm>
            <a:off x="2395800" y="795528"/>
            <a:ext cx="43524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A medieval manuscript pictures Roland's last stand at the pass of Roncevaux.</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Legacy of Chivalry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lasting ideal</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Chivalry shaped later ideas of the gentleman, courtesy, and fair play.</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Still an ideal</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It remained a goal to aim for, even though real knights often fell short.</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How we know</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Historians use songs, laws, and Church rules to reconstruct the code and its gaps.</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Chivalry outlived the knights, shaping later ideals of the gentleman, courtesy, and fair play.</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Chivalry was the knightly code of courage, loyalty, and honor.</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It grew from feudal duty and Church rules like the Truce of God.</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boy became a knight through page, squire, and dubbing.</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ideal was often broken - real warrior life fell far short.</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Knights and the Code of Chivalry</dc:title>
  <dc:subject>PptxGenJS Presentation</dc:subject>
  <dc:creator>More Lessons Less Planning</dc:creator>
  <cp:lastModifiedBy>More Lessons Less Planning</cp:lastModifiedBy>
  <cp:revision>1</cp:revision>
  <dcterms:created xsi:type="dcterms:W3CDTF">2026-09-07T18:04:10Z</dcterms:created>
  <dcterms:modified xsi:type="dcterms:W3CDTF">2026-09-07T18:04:10Z</dcterms:modified>
</cp:coreProperties>
</file>