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where do a person's rights come from, and what is government for? Preview Locke's answer: people are born with natural rights, and government exists to protect them, with its power resting on the consent of the governed.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Locke's argument: what natural rights are, what government is for, why consent makes power legitimate, the key terms, and Locke's accurate influence on the American Declaration.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Locke was an English philosopher who lived from 1632 to 1704, often called the Father of Liberalism. He argued that all people are born with natural rights, and that government should protect the people rather than rule over them. This claim is the thread of the whole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portrait of John Locke painted by Godfrey Kneller in 1697. Use it as a historical reference image, not as evidence for any claim beyond identifying Locke.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Locke lived during a long conflict between kings and Parliament in England. Many kings claimed the divine right of kings, meaning God gave them absolute power. In 1688 the Glorious Revolution placed limits on royal power, and in 1689 Locke published his Two Treatises of Government, arguing that power comes from the people rather than from God-given kingship.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of nature is how Locke imagined people living before any government existed, where all people are free and equal. A law of nature governs this state: reason teaches that no one ought to harm another in his life, health, liberty, or possessions. This shows that, for Locke, people have rights even before any government is created.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rights belong to every person simply because they are human. Locke named three: life, liberty, and property. These rights are not granted by any king or government, so no government can take them away fairly. Locke sometimes used the word property broadly to mean lives, liberties, and estates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1689 Locke published the Two Treatises of Government. The Second Treatise explains where government comes from and what it is for. Locke argued that people set up government through a social contract, an agreement to form a government that protects rights, and that government gets its power from the consent of the people rather than from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title page of the first edition of Locke's Two Treatises of Government, published in 1689 (the title page is dated 1690). Locke first published it anonymously. Use it as a historical reference to the book at the center of the lesson.
Reference labels (point to these chart features when teaching): Two Treatises of Government; Published 1689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Locke, government exists to protect the people's natural rights. Its main purpose is to protect life, liberty, and property, which makes government a tool that serves the people. If rulers protect these rights, their power is legitimate; a legitimate government is one whose power is justified because it protects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Locke said government's power comes from the consent of the governed, meaning the people agree to be ruled. No one can be ruled by a government without his own consent. The people give power to the government and can take it back, which makes the people the true source of political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Locke said people may change a government that fails to protect their rights, which is called the right of revolution. If a government destroys people's rights, it breaks the social contract and loses its legitimacy. The people may then replace it with a new government, and power returns to the people as its true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Locke's ideas spread across Europe and to the American colonies. In 1776 Thomas Jefferson used Locke's ideas in the Declaration of Independence, writing of life, liberty, and the pursuit of happiness. This phrase adapts, rather than copies, Locke's life, liberty, and property. The Declaration also states that governments get their power from the consent of the governed. Keep the distinction clear: Jefferson borrowed and reworded Locke's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United States Declaration of Independence, shown from the 1823 William Stone engraving. Use it to picture where Locke's ideas reappear, in adapted form, in an American founding document. It is a reference image, not a reading task.
Reference labels (point to these chart features when teaching): Consent of the governed; Adapted from Locke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natural rights, life, liberty, and property, state of nature, law of nature, and consent of the governed.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social contract, legitimate government, Second Treatise of Government, right of revolution, and John Locke.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Locke's natural rights to the purpose of government, the role of consent, and the accurate account of his influence on the American Declaration.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John Locke and Natural Rights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Locke argued that government exists to protect life, liberty, and property, and rests on the consent of the governed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Locke's natural rights: life, liberty, and property</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that government exists to protect natural rights</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that legitimate power rests on the consent of the governed</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state of nature, law of nature, and social contract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Locke's ideas influenced the Declaration of Independence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John Locke?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John Locke was an English philosopher who lived from 1632 to 1704.</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is often called the Father of Liberalism.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Locke argued that all people are born with natural rights.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believed government should protect the people, not rule over them.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ideas shaped modern democracy.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John Locke argued that people are born with natural rights and that government exists to protect them.</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John Locke, portrait by Godfrey Kneller (1697)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oil portrait of John Locke, a man with long gray hair in a dark seventeenth-century coat, seated against a dark background.">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John Locke, painted by Godfrey Kneller, 1697</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England in 1689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Kings vs. Parliament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Locke lived during conflict between kings and Parliament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kings claimed the divine right of kings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Divine right meant God gave the king absolute power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Turning Point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1688 the Glorious Revolution limited royal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Locke published his Two Treatises of Government in 1689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argued power comes from the people, not from God-given kingship</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Locke rejected the divine right of kings and argued that political power comes from the people.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State of Nature and the Law of Nature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state of nature is how Locke pictured life before any government existed.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the state of nature, all people are free and equal.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law of nature governs it: reason teaches that no one should harm another.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one ought to harm another in his life, health, liberty, or possessions.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People have rights even before any government is created.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state of nature people are free and equal, and the law of nature says no one should harm another's life, liberty, or possessions.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Natural Rights: Life, Liberty, and Property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Rights You Are Born With</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Natural rights belong to every person simply because they are human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Locke named three: life, liberty, and property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These rights are not granted by any king or government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They Matter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Because people are born with them, no government can take them away fairly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Locke sometimes used property to mean lives, liberties, and estates together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Protecting these rights becomes the whole purpose of government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Locke's three natural rights are life, liberty, and property; they belong to people, not the government.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Second Treatise of Government (1689)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1689 Locke published the Two Treatises of Government.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Second Treatise explains where government comes from and what it is for.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Locke argued that people set up government through a social contract.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social contract is an agreement to form a government that protects rights.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Government gets its power from the consent of the people, not from force.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Second Treatise (1689), Locke argued that people create government through a social contract to protect their rights.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Title Page of Locke's Two Treatises of Government</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printed title page of John Locke's Two Treatises of Government (London, 1690), with centered typeset lettering inside a ruled border.">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Title page of Two Treatises of Government, first edition (published 1689)</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Government Exists: To Protect Rights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According to Locke, government exists to protect the people's natural rights.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main purpose of government is to protect life, liberty, and property.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Government is a tool that serves the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rulers protect these rights, their power is legitimate.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legitimate government has power that is justified because it protects rights.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Government exists to protect natural rights; a government that does this is legitimate.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Consent of the Governed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Power From the People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Government's power comes from the consent of the governed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Consent of the governed means the people agree to be ruled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one can be ruled without his own consent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People Decide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people give power to government and can take it back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people are the true source of political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is why consent makes power legitimate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Legitimate power rests on the consent of the governed - the people agree to be ruled.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Right of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When Government Fails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Locke said people may change a government that fails to protect their rights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is called the right of revolution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government that destroys rights breaks the social contract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People May Do</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government that breaks the contract loses its legitimacy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people may then replace it with a new government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Power returns to the people, its true source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If a government fails to protect rights, the people have the right of revolution to replace it.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Locke's Influence on the American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Locke's ideas spread across Europe and to the American colonies.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Thomas Jefferson used Locke's ideas in the Declaration of Independence (1776).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Jefferson wrote of life, liberty, and the pursuit of happiness.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phrase adapts Locke's life, liberty, and property.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Declaration says government power comes from the consent of the governed.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Jefferson adapted Locke's 'life, liberty, and property' into 'life, liberty, and the pursuit of happiness.'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Declaration of Independence (1776)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1823 William Stone engraving of the United States Declaration of Independence, an aged parchment beginning 'IN CONGRESS, JULY 4, 1776' with signatures below.">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Declaration of Independence, from the 1823 William Stone engraving</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Locke's Core Ideas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natural rights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Rights that belong to every person simply because they are human, not granted by any government.</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life, liberty, and property</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three natural rights Locke said every person is born with.</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state of nature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Locke's idea of how people live, free and equal, before any government exists.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law of nature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moral rule that no one ought to harm another in his life, health, liberty, or possessions.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consent of the governed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idea that a government's power is legitimate only when the people agree to be ruled.</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Locke's rights, his starting point, and the source of a government's legitimacy.</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Government by Consent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social contract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agreement in which people form a government to protect their rights.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legitimate government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government whose power is justified because it protects rights and rests on the people's consent.</a:t>
            </a:r>
            <a:endParaRPr lang="en-US" sz="175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Second Treatise of Government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Locke's 1689 book arguing that government exists to protect natural rights.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right of revolution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Locke's idea that people may replace a government that fails to protect their rights.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John Locke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English philosopher (1632-1704) who argued for natural rights and government by consent.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agreement behind government, what makes it legitimate, Locke's book, and the people's last resort.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Locke argued people are born with natural rights: life, liberty, and property.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Government exists to protect those rights, not to rule over people.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Legitimate power rests on the consent of the governed.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If a government fails to protect rights, people have the right of revolution.</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Locke's ideas influenced the Declaration of Independence and modern democracy.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Locke and Natural Rights</dc:title>
  <dc:subject>PptxGenJS Presentation</dc:subject>
  <dc:creator>More Lessons Less Planning</dc:creator>
  <cp:lastModifiedBy>More Lessons Less Planning</cp:lastModifiedBy>
  <cp:revision>1</cp:revision>
  <dcterms:created xsi:type="dcterms:W3CDTF">2026-09-07T18:06:06Z</dcterms:created>
  <dcterms:modified xsi:type="dcterms:W3CDTF">2026-09-07T18:06:06Z</dcterms:modified>
</cp:coreProperties>
</file>