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asking how anyone could know what happened on a day that cannot be rerun. Set the frame: this lesson teaches the METHOD investigators use, not a retelling of the day itself.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mechanism, not just the result, is the teaching point. The figures come from NIST NCSTAR 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Independence is the whole point. Use a method example only - never a contested claim about the day itself.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partisan framing; state the balanced membership plainly. The details come from the 9/11 Commission Report.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Public hearings are themselves a method: testimony given where anyone can check it. The figures come from the 9/11 Commission Report.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NIST could not rerun the event, so it rebuilt office conditions and measured them under instruments. This slide sets up the next, image-only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laboratory test, not the site itself. No people, no casualties, no remains - a controlled office-compartment burn under instrumentation.
Reference labels (point to these chart features when teaching): Full-scale test compartment; Instrument panels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Validation is the teaching point: a model is trusted only once it reproduces what a real, instrumented test measured. Sets up the next, image-only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Color encodes temperature; state that in words so the meaning survives grayscale printing. No people, no site imagery.
Reference labels (point to these chart features when teaching): Cool zone, blue tones; Hot zone, red tones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Contrast a vague claim with a precise one and ask what finding would settle it. METHOD examples only.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 this as a MARK OF CREDIBILITY, not as a weakness. The Commission wrote this about its own final report.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target two aloud twice - corroboration is the hinge concept the rest of the lesson builds 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transferable skill: four questions to ask of any claim about any event. Media-literacy framing, generalizable beyond this topic.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the last takeaway - naming a report's limits is a mark of credibility, and it is the habit students should carry forward.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State the loss once, plainly, and move on - the lesson is about method, not the day's events.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bridge slide: previews the strands the next two slides define by name, without naming them yet.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Both terms sit on the Activity Reference Guide. Hold the line that no single object or record settles a claim by itself.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Both terms sit on the Activity Reference Guide. Hold the line on the limit: recalled-later is not the same as recorded-at-the-time.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 honestly what a partial sample can and cannot establish. The figures come from NIST NCSTAR 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Both terms sit on the Activity Reference Guide. Tie directly back to the steel: a piece with no traceable origin cannot support a location claim.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point: the record was ASSEMBLED, not found ready-made. The figures come from NIST NCSTAR 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We Know What Happened: The Evidence Record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the Source. Follow the Evidence.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4942332"/>
            <a:ext cx="9144000" cy="109728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5052060"/>
            <a:ext cx="9144000" cy="91440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4741164"/>
            <a:ext cx="9144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Investigators Fixed the Time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20624" y="914400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0624" y="914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8" name="bounded_body"/>
          <p:cNvSpPr/>
          <p:nvPr/>
        </p:nvSpPr>
        <p:spPr>
          <a:xfrm>
            <a:off x="914400" y="704088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Anchor one moment</a:t>
            </a:r>
            <a:endParaRPr lang="en-US" sz="1800" dirty="0"/>
          </a:p>
        </p:txBody>
      </p:sp>
      <p:sp>
        <p:nvSpPr>
          <p:cNvPr id="9" name="bounded_body"/>
          <p:cNvSpPr/>
          <p:nvPr/>
        </p:nvSpPr>
        <p:spPr>
          <a:xfrm>
            <a:off x="3566160" y="704088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Fixed 9:02:59 a.m. using satellite- and atomic-clock-verified time stamps.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274320" y="1563624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0624" y="1773936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0624" y="1773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3" name="bounded_body"/>
          <p:cNvSpPr/>
          <p:nvPr/>
        </p:nvSpPr>
        <p:spPr>
          <a:xfrm>
            <a:off x="914400" y="1563624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Extend outward</a:t>
            </a:r>
            <a:endParaRPr lang="en-US" sz="1800" dirty="0"/>
          </a:p>
        </p:txBody>
      </p:sp>
      <p:sp>
        <p:nvSpPr>
          <p:cNvPr id="14" name="bounded_body"/>
          <p:cNvSpPr/>
          <p:nvPr/>
        </p:nvSpPr>
        <p:spPr>
          <a:xfrm>
            <a:off x="3566160" y="1563624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Matched smoke plumes, shadows, and falling objects across many recordings.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274320" y="2423160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0624" y="2633472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0624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8" name="bounded_body"/>
          <p:cNvSpPr/>
          <p:nvPr/>
        </p:nvSpPr>
        <p:spPr>
          <a:xfrm>
            <a:off x="914400" y="2423160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Cross-check the archive</a:t>
            </a:r>
            <a:endParaRPr lang="en-US" sz="1800" dirty="0"/>
          </a:p>
        </p:txBody>
      </p:sp>
      <p:sp>
        <p:nvSpPr>
          <p:cNvPr id="19" name="bounded_body"/>
          <p:cNvSpPr/>
          <p:nvPr/>
        </p:nvSpPr>
        <p:spPr>
          <a:xfrm>
            <a:off x="3566160" y="2423160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Applied the same method across thousands of items, not just one recording.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274320" y="3282696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0624" y="3493008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20624" y="34930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23" name="bounded_body"/>
          <p:cNvSpPr/>
          <p:nvPr/>
        </p:nvSpPr>
        <p:spPr>
          <a:xfrm>
            <a:off x="914400" y="3282696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 the accuracy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3566160" y="3282696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3,032 photographs and 2,673 clips reached 3 seconds of accuracy or better.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414223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14223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18795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One well-timed clip anchors the whole timeline; everything else is measured against it.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a Second Source Matters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source can be honestly wrong; a second source is how investigators check it.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Corroboration is a check that finds the same fact in a second, separate source.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Independence is the whole point - a copy of the first source proves nothing new.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accounts that were compared beforehand are not two independent sources.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claim that survives an independent check is stronger than one that has not.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Tip: Ask where the second source came from before counting it as a second source at all.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Second Investigation, A Different Question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NIST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Asked how the buildings behaved.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technical, engineering investigation.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Reported its findings in 2005.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9/11 Commission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Asked what the government knew and did.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Created by Public Law 107-306, Nov. 27, 2002.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members, five from each party; reported without dissent in 2004.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Two investigations, two different questions - neither one answers the other's question.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Commission Working Method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2773680" cy="3515868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31520"/>
            <a:ext cx="2773680" cy="43891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Documents Reviewed</a:t>
            </a:r>
            <a:endParaRPr lang="en-US" sz="1500" dirty="0"/>
          </a:p>
        </p:txBody>
      </p:sp>
      <p:sp>
        <p:nvSpPr>
          <p:cNvPr id="8" name="bounded_body"/>
          <p:cNvSpPr/>
          <p:nvPr/>
        </p:nvSpPr>
        <p:spPr>
          <a:xfrm>
            <a:off x="36576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than 2.5 million pages examined.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Pulled from many agencies and sources.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written trail others can re-check.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3185160" y="731520"/>
            <a:ext cx="2773680" cy="3515868"/>
          </a:xfrm>
          <a:prstGeom prst="rect">
            <a:avLst/>
          </a:prstGeom>
          <a:solidFill>
            <a:srgbClr val="E8EDF4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185160" y="731520"/>
            <a:ext cx="2773680" cy="43891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8516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People Interviewed</a:t>
            </a:r>
            <a:endParaRPr lang="en-US" sz="1500" dirty="0"/>
          </a:p>
        </p:txBody>
      </p:sp>
      <p:sp>
        <p:nvSpPr>
          <p:cNvPr id="12" name="bounded_body"/>
          <p:cNvSpPr/>
          <p:nvPr/>
        </p:nvSpPr>
        <p:spPr>
          <a:xfrm>
            <a:off x="327660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than 1,200 individuals interviewed.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Interviews reached across ten countries.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Included officials and private citizens.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096000" y="731520"/>
            <a:ext cx="2773680" cy="3515868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96000" y="731520"/>
            <a:ext cx="2773680" cy="438912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09600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Public Hearings</a:t>
            </a:r>
            <a:endParaRPr lang="en-US" sz="1500" dirty="0"/>
          </a:p>
        </p:txBody>
      </p:sp>
      <p:sp>
        <p:nvSpPr>
          <p:cNvPr id="16" name="bounded_body"/>
          <p:cNvSpPr/>
          <p:nvPr/>
        </p:nvSpPr>
        <p:spPr>
          <a:xfrm>
            <a:off x="618744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 days of hearings held in public.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160 witnesses gave public testimony.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Anyone could check what was actually said.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9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Public hearings are a method too - testimony given where anyone can check it.</a:t>
            </a:r>
            <a:endParaRPr lang="en-US" sz="14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Testing What You Cannot Repeat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NIST could not rerun the event, so it could not observe the real fires directly.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Reconstruction - a rebuilt copy of conditions, used to test what could happen.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NIST rebuilt office conditions at full scale and burned them under instruments.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Measured results replace guesswork about how the real fires behaved.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NIST reported openly that the usual physical traces were scarce.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When you cannot rerun the real event, you rebuild its conditions and measure them instead.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Reconstruction in the Laboratory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57200" y="758952"/>
            <a:ext cx="8229600" cy="361645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pic>
        <p:nvPicPr>
          <p:cNvPr id="6" name="Image 0" descr="A full-size mock office compartment burning inside a laboratory test hall, with flames rising from a row of window openings into a dark smoke layer under the ceiling and instrument panels standing at either side.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11390" y="795528"/>
            <a:ext cx="4721221" cy="3543300"/>
          </a:xfrm>
          <a:prstGeom prst="rect">
            <a:avLst/>
          </a:prstGeom>
        </p:spPr>
      </p:pic>
      <p:sp>
        <p:nvSpPr>
          <p:cNvPr id="7" name="mllp_textfit_caption"/>
          <p:cNvSpPr/>
          <p:nvPr/>
        </p:nvSpPr>
        <p:spPr>
          <a:xfrm>
            <a:off x="457200" y="4430268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NIST rebuilt WTC office conditions at full scale and burned them, 2005.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From Test to Model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Physical Test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conditions, burned under instruments.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Produces hard, measured data.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Computer Model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 reproduce what the test measured.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explores conditions the test could not reach.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Know: A model earns trust only after it matches a real, instrumented test - never before.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Model Checked Against a Test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57200" y="758952"/>
            <a:ext cx="8229600" cy="361645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pic>
        <p:nvPicPr>
          <p:cNvPr id="6" name="Image 0" descr="A cutaway diagram of a room in which a tall flame rises from the floor to a steel floor truss at the ceiling, surrounded by a shaded field that grades from cool tones near the walls to hot tones at the flame.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9922" y="795528"/>
            <a:ext cx="6064155" cy="3543300"/>
          </a:xfrm>
          <a:prstGeom prst="rect">
            <a:avLst/>
          </a:prstGeom>
        </p:spPr>
      </p:pic>
      <p:sp>
        <p:nvSpPr>
          <p:cNvPr id="7" name="mllp_textfit_caption"/>
          <p:cNvSpPr/>
          <p:nvPr/>
        </p:nvSpPr>
        <p:spPr>
          <a:xfrm>
            <a:off x="457200" y="4430268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NIST modeled fire reaching a steel truss; blue is cool, red is hot.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Claims You Can Actually Check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claims about an event are so vague that nothing could prove them wrong.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Falsifiable: stated exactly enough that a finding could prove it wrong.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Vague: 'It explains everything.' Precise: 'Accurate to three seconds.'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precise claim names the exact test or finding that would settle it.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nothing could ever count against a claim, it is not a claim you can check.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Warning: A claim that cannot be tested cannot be checked - and a claim that cannot be checked proves nothing.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the Investigators Said They Did Not Do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57200" y="868680"/>
            <a:ext cx="8229600" cy="2049170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868680"/>
            <a:ext cx="73152" cy="2049170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emphasis_text"/>
          <p:cNvSpPr/>
          <p:nvPr/>
        </p:nvSpPr>
        <p:spPr>
          <a:xfrm>
            <a:off x="731520" y="1005840"/>
            <a:ext cx="7680960" cy="17748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have not interviewed every knowledgeable person or found every relevant piece of paper. New information inevitably will come to light.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57200" y="305501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9/11 Commission Report, Preface, p. xvii</a:t>
            </a:r>
            <a:endParaRPr lang="en-US" sz="1200" dirty="0"/>
          </a:p>
        </p:txBody>
      </p:sp>
      <p:sp>
        <p:nvSpPr>
          <p:cNvPr id="9" name="emphasis_text"/>
          <p:cNvSpPr/>
          <p:nvPr/>
        </p:nvSpPr>
        <p:spPr>
          <a:xfrm>
            <a:off x="457200" y="3375050"/>
            <a:ext cx="8229600" cy="8174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stated limitation is a report's own note about what it did not examine.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2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Naming your own limits is not weakness - it is what makes a finding trustworthy.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Learning Targets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38912" y="91211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38912" y="91211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8" name="mllp_textfit_body"/>
          <p:cNvSpPr/>
          <p:nvPr/>
        </p:nvSpPr>
        <p:spPr>
          <a:xfrm>
            <a:off x="941832" y="70408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Sort evidence into three kinds: things, records, and words.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54990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8912" y="175793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8912" y="175793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2" name="mllp_textfit_body"/>
          <p:cNvSpPr/>
          <p:nvPr/>
        </p:nvSpPr>
        <p:spPr>
          <a:xfrm>
            <a:off x="941832" y="154990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why a second source makes a claim stronger.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39572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8912" y="260375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8912" y="260375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6" name="mllp_textfit_body"/>
          <p:cNvSpPr/>
          <p:nvPr/>
        </p:nvSpPr>
        <p:spPr>
          <a:xfrm>
            <a:off x="941832" y="239572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how a lab test checks an event no one can repeat.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324154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8912" y="344957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8912" y="344957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20" name="mllp_textfit_body"/>
          <p:cNvSpPr/>
          <p:nvPr/>
        </p:nvSpPr>
        <p:spPr>
          <a:xfrm>
            <a:off x="941832" y="324154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 events in order using time stamps on photos.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408736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8912" y="429539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38912" y="429539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24" name="mllp_textfit_body"/>
          <p:cNvSpPr/>
          <p:nvPr/>
        </p:nvSpPr>
        <p:spPr>
          <a:xfrm>
            <a:off x="941832" y="408736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why a good report says what it left out.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Checklist You Can Use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20624" y="914400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0624" y="914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8" name="bounded_body"/>
          <p:cNvSpPr/>
          <p:nvPr/>
        </p:nvSpPr>
        <p:spPr>
          <a:xfrm>
            <a:off x="914400" y="704088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kind is it?</a:t>
            </a:r>
            <a:endParaRPr lang="en-US" sz="1800" dirty="0"/>
          </a:p>
        </p:txBody>
      </p:sp>
      <p:sp>
        <p:nvSpPr>
          <p:cNvPr id="9" name="bounded_body"/>
          <p:cNvSpPr/>
          <p:nvPr/>
        </p:nvSpPr>
        <p:spPr>
          <a:xfrm>
            <a:off x="3566160" y="704088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Something physical, something recorded, or someone's account?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274320" y="1563624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0624" y="1773936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0624" y="1773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3" name="bounded_body"/>
          <p:cNvSpPr/>
          <p:nvPr/>
        </p:nvSpPr>
        <p:spPr>
          <a:xfrm>
            <a:off x="914400" y="1563624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did it come from?</a:t>
            </a:r>
            <a:endParaRPr lang="en-US" sz="1800" dirty="0"/>
          </a:p>
        </p:txBody>
      </p:sp>
      <p:sp>
        <p:nvSpPr>
          <p:cNvPr id="14" name="bounded_body"/>
          <p:cNvSpPr/>
          <p:nvPr/>
        </p:nvSpPr>
        <p:spPr>
          <a:xfrm>
            <a:off x="3566160" y="1563624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its origin and its handling be traced and checked?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274320" y="2423160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0624" y="2633472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0624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8" name="bounded_body"/>
          <p:cNvSpPr/>
          <p:nvPr/>
        </p:nvSpPr>
        <p:spPr>
          <a:xfrm>
            <a:off x="914400" y="2423160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confirms it?</a:t>
            </a:r>
            <a:endParaRPr lang="en-US" sz="1800" dirty="0"/>
          </a:p>
        </p:txBody>
      </p:sp>
      <p:sp>
        <p:nvSpPr>
          <p:cNvPr id="19" name="bounded_body"/>
          <p:cNvSpPr/>
          <p:nvPr/>
        </p:nvSpPr>
        <p:spPr>
          <a:xfrm>
            <a:off x="3566160" y="2423160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a separate, independent source find the same thing?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274320" y="3282696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0624" y="3493008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20624" y="34930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23" name="bounded_body"/>
          <p:cNvSpPr/>
          <p:nvPr/>
        </p:nvSpPr>
        <p:spPr>
          <a:xfrm>
            <a:off x="914400" y="3282696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would prove it wrong?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3566160" y="3282696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the exact finding that would show the claim false.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414223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14223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18795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You watched NIST and the 9/11 Commission apply each of these four questions in this lesson.</a:t>
            </a:r>
            <a:endParaRPr 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20040" y="946861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94686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7" name="mllp_textfit_body"/>
          <p:cNvSpPr/>
          <p:nvPr/>
        </p:nvSpPr>
        <p:spPr>
          <a:xfrm>
            <a:off x="777240" y="704088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sorts into three kinds: things, records, and words.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320040" y="1798168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17981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0" name="mllp_textfit_body"/>
          <p:cNvSpPr/>
          <p:nvPr/>
        </p:nvSpPr>
        <p:spPr>
          <a:xfrm>
            <a:off x="777240" y="1555394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second, truly independent source is what makes corroboration meaningful.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20040" y="2649474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264947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3" name="mllp_textfit_body"/>
          <p:cNvSpPr/>
          <p:nvPr/>
        </p:nvSpPr>
        <p:spPr>
          <a:xfrm>
            <a:off x="777240" y="2406701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small, traceable sample beats a claim of finding everything.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320040" y="3500780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" y="35007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6" name="mllp_textfit_body"/>
          <p:cNvSpPr/>
          <p:nvPr/>
        </p:nvSpPr>
        <p:spPr>
          <a:xfrm>
            <a:off x="777240" y="3258007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Investigators fixed a timeline by anchoring one moment, then extending outward.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320040" y="4352087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4352087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9" name="mllp_textfit_body"/>
          <p:cNvSpPr/>
          <p:nvPr/>
        </p:nvSpPr>
        <p:spPr>
          <a:xfrm>
            <a:off x="777240" y="4109314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report that states its own limits is more trustworthy, not less.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Day That Cannot Be Rerun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Scientist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rerun a test to check a result.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Repeats a trial until a pattern holds.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Controls conditions to isolate one cause.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 Investigator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September 11, 2001 happened once, and only once.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day brought enormous loss.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investigator cannot rerun a day that has already happened.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When an event happens once, evidence has to be gathered, tested, and questioned after the fact.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Gathering What Survives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4206240" cy="1639062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185416" y="886968"/>
            <a:ext cx="384048" cy="384048"/>
          </a:xfrm>
          <a:prstGeom prst="ellipse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185416" y="8869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65760" y="1325880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</a:t>
            </a:r>
            <a:endParaRPr lang="en-US" sz="1400" dirty="0"/>
          </a:p>
        </p:txBody>
      </p:sp>
      <p:sp>
        <p:nvSpPr>
          <p:cNvPr id="9" name="bounded_body"/>
          <p:cNvSpPr/>
          <p:nvPr/>
        </p:nvSpPr>
        <p:spPr>
          <a:xfrm>
            <a:off x="365760" y="1618488"/>
            <a:ext cx="4023360" cy="6880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Things recovered and preserved for direct examination.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4663440" y="777240"/>
            <a:ext cx="4206240" cy="1639062"/>
          </a:xfrm>
          <a:prstGeom prst="rect">
            <a:avLst/>
          </a:prstGeom>
          <a:solidFill>
            <a:srgbClr val="E8EDF4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74536" y="886968"/>
            <a:ext cx="384048" cy="384048"/>
          </a:xfrm>
          <a:prstGeom prst="ellipse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74536" y="8869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54880" y="1325880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Paperwork</a:t>
            </a:r>
            <a:endParaRPr lang="en-US" sz="1400" dirty="0"/>
          </a:p>
        </p:txBody>
      </p:sp>
      <p:sp>
        <p:nvSpPr>
          <p:cNvPr id="14" name="bounded_body"/>
          <p:cNvSpPr/>
          <p:nvPr/>
        </p:nvSpPr>
        <p:spPr>
          <a:xfrm>
            <a:off x="4754880" y="1618488"/>
            <a:ext cx="4023360" cy="6880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at the time, before anyone knew what would matter later.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274320" y="2553462"/>
            <a:ext cx="4206240" cy="1639062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185416" y="2663190"/>
            <a:ext cx="384048" cy="384048"/>
          </a:xfrm>
          <a:prstGeom prst="ellipse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185416" y="266319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65760" y="3102102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Accounts</a:t>
            </a:r>
            <a:endParaRPr lang="en-US" sz="1400" dirty="0"/>
          </a:p>
        </p:txBody>
      </p:sp>
      <p:sp>
        <p:nvSpPr>
          <p:cNvPr id="19" name="bounded_body"/>
          <p:cNvSpPr/>
          <p:nvPr/>
        </p:nvSpPr>
        <p:spPr>
          <a:xfrm>
            <a:off x="365760" y="3394710"/>
            <a:ext cx="4023360" cy="6880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people say, collected afterward through questions.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4663440" y="2553462"/>
            <a:ext cx="4206240" cy="1639062"/>
          </a:xfrm>
          <a:prstGeom prst="rect">
            <a:avLst/>
          </a:prstGeom>
          <a:solidFill>
            <a:srgbClr val="E3F2F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574536" y="2663190"/>
            <a:ext cx="384048" cy="384048"/>
          </a:xfrm>
          <a:prstGeom prst="ellipse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74536" y="266319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754880" y="3102102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timeline</a:t>
            </a:r>
            <a:endParaRPr lang="en-US" sz="1400" dirty="0"/>
          </a:p>
        </p:txBody>
      </p:sp>
      <p:sp>
        <p:nvSpPr>
          <p:cNvPr id="24" name="bounded_body"/>
          <p:cNvSpPr/>
          <p:nvPr/>
        </p:nvSpPr>
        <p:spPr>
          <a:xfrm>
            <a:off x="4754880" y="3394710"/>
            <a:ext cx="4023360" cy="6880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each piece happened, fixed against a reliable clock.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An investigation is built from many small, checkable pieces, not one big story.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Investigators Sort What Survives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first two strands: something you can touch, something written down.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Physical evidence is an object you can hold, weigh, or test in a lab.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documentary record is a log, tape, memo, or file made when an event happened.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Example: a recovered steel sample is one kind; a security recording is another.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Neither kind proves a claim alone - investigators build a case from many pieces.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Tip: An investigator tests each piece differently, checking what it can and cannot prove.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People Can Tell Investigators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Testimony is what a witness says happened, given in answer to questions.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primary source is a document someone made with direct knowledge of the event.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Strength: a person may notice something no paper record captured.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Limit: a person's memory is one moment, recalled later, and it can drift.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Investigators weigh both strengths and limits before trusting an account.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A person's memory and a written record rarely match perfectly - checking both is the point.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236 Pieces of Steel Could Show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731520"/>
          <a:ext cx="8595360" cy="3488436"/>
        </p:xfrm>
        <a:graphic>
          <a:graphicData uri="http://schemas.openxmlformats.org/drawingml/2006/table">
            <a:tbl>
              <a:tblPr/>
              <a:tblGrid>
                <a:gridCol w="2865120"/>
                <a:gridCol w="2865120"/>
                <a:gridCol w="2865120"/>
              </a:tblGrid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Steel Record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Figure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What It Establishes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Pieces analyzed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236 pieces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Confirms which recovered material was tested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Share of tower steel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0.25% to 0.5%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Why NIST could not claim a complete survey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tower steel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200,000 tons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scale investigators worked against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How a piece was placed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Stamped markings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Method for tracing a piece's likely location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A small, honestly labeled sample beats a claim of finding everything.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Knowing Where a Thing Came From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Investigators cannot use an object until they know where it came from.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Provenance is the traceable origin of an object, showing where it came from.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Chain of custody is the written trail of who held an item and when they held it.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piece with no traceable origin cannot support a conclusion about where it sat.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records travel with the object, from recovery to the final report.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Warning: An untraceable object is not proof of nothing - it is simply unusable as proof of anything.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 Archive Built From the Public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4206240" cy="1639062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185416" y="886968"/>
            <a:ext cx="384048" cy="384048"/>
          </a:xfrm>
          <a:prstGeom prst="ellipse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185416" y="8869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65760" y="1325880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6,977 video segments</a:t>
            </a:r>
            <a:endParaRPr lang="en-US" sz="1400" dirty="0"/>
          </a:p>
        </p:txBody>
      </p:sp>
      <p:sp>
        <p:nvSpPr>
          <p:cNvPr id="9" name="bounded_body"/>
          <p:cNvSpPr/>
          <p:nvPr/>
        </p:nvSpPr>
        <p:spPr>
          <a:xfrm>
            <a:off x="365760" y="1618488"/>
            <a:ext cx="4023360" cy="6880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Collected from many sources into one searchable archive.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4663440" y="777240"/>
            <a:ext cx="4206240" cy="1639062"/>
          </a:xfrm>
          <a:prstGeom prst="rect">
            <a:avLst/>
          </a:prstGeom>
          <a:solidFill>
            <a:srgbClr val="E8EDF4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74536" y="886968"/>
            <a:ext cx="384048" cy="384048"/>
          </a:xfrm>
          <a:prstGeom prst="ellipse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74536" y="8869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54880" y="1325880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6,899 photographs</a:t>
            </a:r>
            <a:endParaRPr lang="en-US" sz="1400" dirty="0"/>
          </a:p>
        </p:txBody>
      </p:sp>
      <p:sp>
        <p:nvSpPr>
          <p:cNvPr id="14" name="bounded_body"/>
          <p:cNvSpPr/>
          <p:nvPr/>
        </p:nvSpPr>
        <p:spPr>
          <a:xfrm>
            <a:off x="4754880" y="1618488"/>
            <a:ext cx="4023360" cy="6880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Contributed by at least 200 photographers, not one office.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274320" y="2553462"/>
            <a:ext cx="4206240" cy="1639062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185416" y="2663190"/>
            <a:ext cx="384048" cy="384048"/>
          </a:xfrm>
          <a:prstGeom prst="ellipse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185416" y="266319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65760" y="3102102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Many contributors</a:t>
            </a:r>
            <a:endParaRPr lang="en-US" sz="1400" dirty="0"/>
          </a:p>
        </p:txBody>
      </p:sp>
      <p:sp>
        <p:nvSpPr>
          <p:cNvPr id="19" name="bounded_body"/>
          <p:cNvSpPr/>
          <p:nvPr/>
        </p:nvSpPr>
        <p:spPr>
          <a:xfrm>
            <a:off x="365760" y="3394710"/>
            <a:ext cx="4023360" cy="6880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outlets, public agencies, and individual photographers all took part.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4663440" y="2553462"/>
            <a:ext cx="4206240" cy="1639062"/>
          </a:xfrm>
          <a:prstGeom prst="rect">
            <a:avLst/>
          </a:prstGeom>
          <a:solidFill>
            <a:srgbClr val="E3F2F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574536" y="2663190"/>
            <a:ext cx="384048" cy="384048"/>
          </a:xfrm>
          <a:prstGeom prst="ellipse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74536" y="266319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754880" y="3102102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Publicly supplied</a:t>
            </a:r>
            <a:endParaRPr lang="en-US" sz="1400" dirty="0"/>
          </a:p>
        </p:txBody>
      </p:sp>
      <p:sp>
        <p:nvSpPr>
          <p:cNvPr id="24" name="bounded_body"/>
          <p:cNvSpPr/>
          <p:nvPr/>
        </p:nvSpPr>
        <p:spPr>
          <a:xfrm>
            <a:off x="4754880" y="3394710"/>
            <a:ext cx="4023360" cy="6880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7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Much of the material came from the public, not federal files alone.</a:t>
            </a:r>
            <a:endParaRPr lang="en-US" sz="1750" dirty="0"/>
          </a:p>
        </p:txBody>
      </p:sp>
      <p:sp>
        <p:nvSpPr>
          <p:cNvPr id="25" name="Shape 23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Know: Investigators did not already have this archive - they built it, submission by submission.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We Know What Happened: The Evidence Record</dc:title>
  <dc:subject>PptxGenJS Presentation</dc:subject>
  <dc:creator>More Lessons Less Planning</dc:creator>
  <cp:lastModifiedBy>More Lessons Less Planning</cp:lastModifiedBy>
  <cp:revision>1</cp:revision>
  <dcterms:created xsi:type="dcterms:W3CDTF">2026-08-27T04:55:28Z</dcterms:created>
  <dcterms:modified xsi:type="dcterms:W3CDTF">2026-08-27T04:55:28Z</dcterms:modified>
</cp:coreProperties>
</file>