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hook: two job offers can look almost the same on paper - one hourly, one salaried - yet pay very different amounts once you account for hours and overtime. By the end of class students can run the numbers and decide.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Compare tradeoffs. Hourly: overtime rewards extra hours and you are paid for all hours, but pay is unpredictable and shrinks when hours are cut. Salary: steady and often comes with benefits, but usually no overtime and long weeks lower the real hourly rate. Remind students benefits matter too.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four-step method to compare offers: (1) annualize both, (2) estimate realistic hours, (3) factor overtime and benefits, (4) decide for your situation. Reinforce that the answer depends on hours worked - exactly what Activity Part 4 walks students through with Jordan's two offers.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tie it to the targets. T1 (hourly vs salary) -&gt; Parts 1, 2. T2 (overtime) -&gt; Part 4. T3 (annualizing) -&gt; Part 4. T4 (compare offers) -&gt; Parts 3, 5. The activity puts students in Jordan's shoes comparing two real offers and deciding which pays more.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Tell students the activity puts them in the role of Jordan Reyes comparing two real offers - an hourly warehouse job and a salaried office job - and running the math to decide.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hourly pay: a fixed amount per hour, gross = rate x hours. Show $20/hr at 40 hours = $800 and at 30 hours = $600. Stress the paycheck rises and falls with hours and that most hourly jobs earn overtime.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salary: a fixed yearly amount split evenly across paychecks. Show $45,000 = about $1,730 biweekly or $3,750 monthly. Stress the paycheck is steady regardless of hours and that exempt salaried workers usually get no overtime.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overtime: only hours over 40 per week qualify (the overtime threshold), paid at time-and-a-half (1.5x). Walk the 47-hour example: 40 x $20 = $800 plus 7 x $30 = $210, totaling $1,010 gross.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Distinguish the two worker types. A non-exempt employee (usually hourly) is legally owed overtime for hours over 40. An exempt employee (usually salaried) is not, so extra hours bring no extra pay. This is why Job A can earn overtime but Job B usually cannot.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annualizing: wage x hours/week x 52. Job A at 40 hours = $41,600, which is less than Job B's $45,000. Show the reverse conversion too: $45,000 / 2,080 hours = about $21.63/hr effective. Both methods put the offers on equal footing.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annual-pay table: salary is flat $45,000 while hourly rises with hours and overtime ($36,400 at 35h up to $57,200 at 50h). The crossover is between 40 and 45 hours per week. The next slide shows this as a grouped bar chart students analyze in Activity Part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grouped bars: salary stays flat at $45,000 across all four hour levels while hourly rises from $36,400 (35h) to $57,200 (50h). Hourly overtakes salary between 40 and 45 hours. This is the chart students extract values from in Activity Part 3.
Reference labels (point to these chart features when teaching): Salary: flat $45,000; Hourly: rises with 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Hourly vs Salary: Which Job Actually Pays More?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What separates an hourly wage from a salary, how overtime and time-and-a-half work, how to annualize hourly pay, and how to compare two real job offers and decide which one truly pays more.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Pros and Cons of Each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Hourly Pay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 overtime pay rewards extra hours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 you are paid for every hour you work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 your paycheck shrinks when hours are cut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 income can be unpredictable week to week</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Salary Pay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 steady, predictable paycheck every period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 often comes with benefits and paid time off</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 usually no overtime for long weeks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 extra hours can lower your real hourly rate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Pay is only part of an offer - weigh benefits, hours, and stability. A lower salary with health insurance can beat a higher wage without it.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Compare Two Job Offers (Worked Example)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Put both on a yearly footing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Job A at 40 hrs annualizes to $41,600; Job B is a $45,000 salary - at 40 hours the salary pays more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Ask how many hours are realistic</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If Job A regularly hits 45-hour weeks, overtime pushes it to $49,400 - now hourly pays more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Factor in overtime and benefits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Hourly can earn time-and-a-half; salary may include benefits worth thousands a year</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Decide for YOUR situation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There is no single right answer - it depends on the hours you will work and what you value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Annualize the hourly wage at the hours you will REALISTICALLY work, then weigh overtime and benefits - not just the headline pay.</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Hourly pay = rate x hours, so the paycheck changes with the schedule</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salary is fixed yearly pay split evenly, the same every payday</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Overtime pays time-and-a-half (1.5x) for hours over 40 in a week</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Annualize a wage (rate x hours x 52) to compare it with a salary</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Which job pays more depends on the hours worked and the benefits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difference between an hourly wage and a salary</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overtime pay using time-and-a-half for hours over 40</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Annualize an hourly wage and convert a salary to an hourly equivalent</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two job offers and decide which one actually pays more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Hourly Pay Basics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How Hourly Pay Works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 hourly wage is a fixed amount for each hour you work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Your paycheck rises and falls with the number of hours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Gross pay = hourly wage x hours (your pay before taxes)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Most hourly jobs are non-exempt, so they earn overtime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Example: $20 per Hour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Work 40 hours: 40 x $20 = $800 gross for the week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Work 30 hours: 30 x $20 = $600 gross for the week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Your pay moves up and down with your schedule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are paid for every hour you actually work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With an hourly wage your paycheck is hours x rate, so it changes every week your hours change.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Salary Pay Basics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How a Salary Works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are paid a fixed amount for the whole year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yearly pay is split evenly across each paycheck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Your check is the same whether you work 38 or 48 hours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Many salaried jobs are exempt, so they earn no overtime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Example: $45,000 per Year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Paid biweekly: $45,000 / 26 = about $1,730 per check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Paid monthly: $45,000 / 12 = $3,750 per check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Steady, predictable pay no matter the week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Extra hours usually bring no extra pay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salary is the same each payday - that predictability is its biggest perk and, on busy weeks, its biggest drawback.</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Overtime and Time-and-a-Half</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Overtime threshold = the 40-hour line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overtime threshold is the 40-hour-per-week line; only hours ABOVE it earn the overtime rate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Overtime = extra-rate pay over 40</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Overtime is the extra-rate pay for hours worked beyond 40 in a week, paid at a higher rate than your normal wage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Time-and-a-half = 1.5x your wage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Each overtime hour pays 1.5 times your normal rate. At $20/hr, overtime pays $30/hr</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 a 47-hour week</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40 hrs x $20 = $800, plus 7 OT hrs x $30 = $210 = $1,010 gross pay (total pay before taxes or deductions)</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Overtime only applies to hours OVER 40, and each of those hours pays time-and-a-half - 1.5 times your normal wage.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Earns Overtime: Exempt vs Non-Exempt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Non-Exempt Employee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Usually an hourly worker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Legally OWED overtime pay for hours over 40 in a week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Earns time-and-a-half on those extra hours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Job A (the hourly warehouse job) is non-exempt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Exempt Employee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Usually a salaried worker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NOT legally owed overtime pay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Extra hours bring no extra pay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Job B (the salaried office job) is often exempt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A non-exempt employee earns overtime for hours over 40; an exempt employee does not, so long weeks bring them no extra pay.</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Annualizing an Hourly Wage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annualizing means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Estimating yearly pay from an hourly wage: hourly wage x hours per week x 52 weeks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Job A at 40 hours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$20/hr x 40 hours x 52 weeks = $41,600 per year (no overtime, steady 40-hour weeks)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Compare to a salary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$41,600 annualized is LESS than Job B's $45,000 salary - at a steady 40 hours the salary wins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Salary to hourly equivalent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 the other way: $45,000 / (40 hours x 52 weeks) = about $21.63 per hour effective</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To compare an hourly job and a salary fairly, put both on the same yearly footing - annualize the wage, or break the salary into an hourly rate.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Which Pays More? It Depends on the Hours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Hours/week</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Job A: Hourly ($20 + OT)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Job B: Salary</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rPr>
                        <a:t>35 hrs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$36,400/yr</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$45,000/yr</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40 hrs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$41,600/yr</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$45,000/yr</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45 hrs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$49,400/yr</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$45,000/yr</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50 hrs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$57,200/yr</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$45,000/yr</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Job B's salary never changes, but Job A's hourly pay climbs with overtime - so hourly passes salary between 40 and 45 hours a week.</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Note: Annual Pay - Hourly Job A vs Salary Job B</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Grouped vertical bar chart comparing annual pay for an hourly job (Job A, $20/hour with time-and-a-half overtime) and a salaried job (Job B, flat $45,000) across four weekly-hour levels. At 35 hours/week Job A earns $36,400 vs Job B $45,000; at 40 hours/week Job A earns $41,600 vs Job B $45,000; at 45 hours/week Job A earns $49,400 vs Job B $45,000; at 50 hours/week Job A earns $57,200 vs Job B $45,000. The salary bars stay flat at $45,000 while the hourly bars rise with hours and overtime, so hourly passes salary between 40 and 45 hours per week.">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Annual pay by hours worked.</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Hourly vs Salary: Which Job Actually Pays More?</dc:title>
  <dc:subject>PptxGenJS Presentation</dc:subject>
  <dc:creator>More Lessons Less Planning</dc:creator>
  <cp:lastModifiedBy>More Lessons Less Planning</cp:lastModifiedBy>
  <cp:revision>1</cp:revision>
  <dcterms:created xsi:type="dcterms:W3CDTF">2026-06-14T10:04:58Z</dcterms:created>
  <dcterms:modified xsi:type="dcterms:W3CDTF">2026-06-14T10:04:58Z</dcterms:modified>
</cp:coreProperties>
</file>